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1.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ink/ink2.xml" ContentType="application/inkml+xml"/>
  <Override PartName="/ppt/notesSlides/notesSlide17.xml" ContentType="application/vnd.openxmlformats-officedocument.presentationml.notesSlide+xml"/>
  <Override PartName="/ppt/ink/ink3.xml" ContentType="application/inkml+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ink/ink4.xml" ContentType="application/inkml+xml"/>
  <Override PartName="/ppt/ink/ink5.xml" ContentType="application/inkml+xml"/>
  <Override PartName="/ppt/notesSlides/notesSlide20.xml" ContentType="application/vnd.openxmlformats-officedocument.presentationml.notesSlide+xml"/>
  <Override PartName="/ppt/ink/ink6.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42"/>
  </p:notesMasterIdLst>
  <p:handoutMasterIdLst>
    <p:handoutMasterId r:id="rId43"/>
  </p:handoutMasterIdLst>
  <p:sldIdLst>
    <p:sldId id="1777" r:id="rId2"/>
    <p:sldId id="1774" r:id="rId3"/>
    <p:sldId id="1776" r:id="rId4"/>
    <p:sldId id="1778" r:id="rId5"/>
    <p:sldId id="1814" r:id="rId6"/>
    <p:sldId id="1813" r:id="rId7"/>
    <p:sldId id="1780" r:id="rId8"/>
    <p:sldId id="1781" r:id="rId9"/>
    <p:sldId id="1782" r:id="rId10"/>
    <p:sldId id="1783" r:id="rId11"/>
    <p:sldId id="1784" r:id="rId12"/>
    <p:sldId id="1785" r:id="rId13"/>
    <p:sldId id="1786" r:id="rId14"/>
    <p:sldId id="1787" r:id="rId15"/>
    <p:sldId id="1788" r:id="rId16"/>
    <p:sldId id="1789" r:id="rId17"/>
    <p:sldId id="1790" r:id="rId18"/>
    <p:sldId id="1791" r:id="rId19"/>
    <p:sldId id="1792" r:id="rId20"/>
    <p:sldId id="1793" r:id="rId21"/>
    <p:sldId id="1794" r:id="rId22"/>
    <p:sldId id="1795" r:id="rId23"/>
    <p:sldId id="1796" r:id="rId24"/>
    <p:sldId id="1797" r:id="rId25"/>
    <p:sldId id="1816" r:id="rId26"/>
    <p:sldId id="1817" r:id="rId27"/>
    <p:sldId id="1799" r:id="rId28"/>
    <p:sldId id="1800" r:id="rId29"/>
    <p:sldId id="1801" r:id="rId30"/>
    <p:sldId id="1802" r:id="rId31"/>
    <p:sldId id="1803" r:id="rId32"/>
    <p:sldId id="1804" r:id="rId33"/>
    <p:sldId id="1805" r:id="rId34"/>
    <p:sldId id="1806" r:id="rId35"/>
    <p:sldId id="1807" r:id="rId36"/>
    <p:sldId id="1809" r:id="rId37"/>
    <p:sldId id="1810" r:id="rId38"/>
    <p:sldId id="1808" r:id="rId39"/>
    <p:sldId id="1811" r:id="rId40"/>
    <p:sldId id="1812" r:id="rId41"/>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C95ECB"/>
    <a:srgbClr val="333399"/>
    <a:srgbClr val="0000FF"/>
    <a:srgbClr val="FF0066"/>
    <a:srgbClr val="008000"/>
    <a:srgbClr val="D60093"/>
    <a:srgbClr val="33CC33"/>
    <a:srgbClr val="FF0000"/>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42" autoAdjust="0"/>
    <p:restoredTop sz="88324" autoAdjust="0"/>
  </p:normalViewPr>
  <p:slideViewPr>
    <p:cSldViewPr>
      <p:cViewPr>
        <p:scale>
          <a:sx n="72" d="100"/>
          <a:sy n="72" d="100"/>
        </p:scale>
        <p:origin x="1552" y="1040"/>
      </p:cViewPr>
      <p:guideLst>
        <p:guide orient="horz" pos="2160"/>
        <p:guide pos="2880"/>
      </p:guideLst>
    </p:cSldViewPr>
  </p:slideViewPr>
  <p:notesTextViewPr>
    <p:cViewPr>
      <p:scale>
        <a:sx n="100" d="100"/>
        <a:sy n="100"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notesMaster" Target="notesMasters/notesMaster1.xml"/><Relationship Id="rId43" Type="http://schemas.openxmlformats.org/officeDocument/2006/relationships/handoutMaster" Target="handoutMasters/handoutMaster1.xml"/><Relationship Id="rId44" Type="http://schemas.openxmlformats.org/officeDocument/2006/relationships/presProps" Target="presProps.xml"/><Relationship Id="rId4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11/18/19</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2.772"/>
    </inkml:context>
    <inkml:brush xml:id="br0">
      <inkml:brushProperty name="width" value="0.05292" units="cm"/>
      <inkml:brushProperty name="height" value="0.05292" units="cm"/>
      <inkml:brushProperty name="color" value="#FF0000"/>
    </inkml:brush>
  </inkml:definitions>
  <inkml:trace contextRef="#ctx0" brushRef="#br0">8818 8644 7569,'-8'-2'1829,"4"-2"-1739,2 2 0,-2-1 0,0 11 0,-1 6 0,1 7-6,0 6 0,-5 6 0,3 6 0,0 2 0,-1 1 0,1 4 1,-1 1-1,1 2 0,0 2-70,3 2 1,1-2-1,2-1 1,0-3 0,0-1-131,0 1 0,0-3 0,0 3 0,0 0 0,2-1 0,1 3 0,3-1 151,1 0 0,-4-1 0,3 3 0,-2-2 1,2 2-1,1-1 46,4-1 1,-4 1 0,0-7 0,1-2-1,-1-1-73,3-2 0,0-7 0,1 0 0,-3-6 0,3-3-30,0-2 0,-2-2 0,0-3 0,1-1 109,2 0 0,-3-4 0,-2-1 0,0 1 1,-1 0 106,0 0 0,-2-1 0,-2 6 1,1-1-37,1 0 1,0-4 0,-2-2 17,2-1 0,-1-2 0,6-4-75,1 0 0,2 0 0,1 0 0,0 0 0,0 0 10,1 0 1,0 0-1,2 0 1,2 0 0,-2 0-1,-2 0-40,0 0 0,-1 0 0,0 0 0,0 0 0,2 0 0,1 0 0,1 0 41,-1 0 1,5 2-1,-1 1 1,2 1-1,0-1-103,2-2 0,1-1 0,1 0 0,2 0 0,1 0 0,2 0 0,-1 0-40,2 0 1,-4 0-1,3-1 1,-3-2 98,-2-1 1,0-1 0,1 5 0,0 0 0,3 0-1,0 0 16,0 0 1,-1 0-1,0 0 1,3 0-1,2-1 1,3-4-143,1-3 1,1-6 0,1-2 0,-1-1 0,2-1 0,1 1-7,2-1 0,0-4 0,-4 5 0,-2 2 0,-2 5 0,-1 4 0,0 2 109,-1-1 1,-2 2 0,-6 6 0,-1 3 0,-1 1-12,-2 4 1,-2-1 0,4 0 0,-4-3 0,0 1 0,1-2 0,2-1-243,2-2 1,-1-3-1,0-4 1,4-5 0,0-1 152,0 1 0,3-2 0,-1 2 0,-1-3 1,-1 0 117,-1 4 1,-1 2-1,-1 6 1,-2 0 0,-2 0-1,-2 0 9,-3 0 1,-2 0 0,-1 1-1,1 2 1,-1 3 0,0 0 0,0 1-233,0 0 1,0-4-1,1 2 1,-1-4-87,0-1 0,-4 0 1,-1 0 831,3 0-223,-5 0 0,-1 2 0,-5 2-200,0 5-311,-5-3 1,3-2 0,-2-8 221,2-5 0,2-3 1,0-1-1,0-2 0,0-1 1,0-3 61,0-1 0,-1 2 0,-2-2 1,-2-1-1,3 1 0,0-3-44,2-2 0,-4-2 1,-1 1-1,2-2 0,2-1 1,1-3-117,0-2 1,-4-5 0,-1-6-1,2-2 1,2-3 0,1-3 56,0-4 1,0 3 0,0-3 0,0 3 0,0 3 0,0 1 0,0 4 23,0 0 1,0 7 0,0 5 0,0 2 0,-2 3 0,-2 1 24,-5 2 0,2-1 1,-2 1-1,0 0 0,1-1-155,-1 1 0,4 0 1,-2 0-1,1-1 0,2-1-94,-2-2 1,5 2-1,-4-3 1,4 2 0,1 0-1,0-3 50,0-2 0,0 5 0,0-3 0,0 1 1,0 0-1,0 2 0,0 1 136,0 2 1,-2 1-1,-2 2 1,-4 2-1,0 2 1,0 3 60,3 1 0,-6 2 0,3 0 0,-4 0-48,-1 0 0,4 0 0,2 0 0,1-1-106,3 1 0,-3 0 0,2 0 0,-1 0 140,-1 0 1,3 4 0,-5 2 0,-3 1 0,0 3 0,-4 1-9,-2 2 1,-2 0 0,-5 0 0,2 0 0,-1 2 0,-1 1-39,2 1 1,-2 5-1,3-3 1,1 0-1,1 1 1,0 0 0,-3 2-27,-3-2 0,-3 5 0,-1-3 0,-3 2 53,-2 3 0,-1-1 0,-5 0 0,1 0 0,-1 0 0,1 0 11,0 0 0,3-4 1,3-1-1,1-1 0,1-1 1,0 0-76,1-4 1,-6 0 0,4-2 0,0 0 0,-2 0-1,2 0 54,0 0 0,-3 0 1,3 0-1,0 0 1,-1 1-1,3 2 3,-2 2 0,2 9 1,-3-1-1,-1 4 0,2 0-158,0 1 1,-5 5 0,2-1 0,-1 1-1,0-1 1,4-4-296,0-4 1,4 0 0,-4-1 0,0 0 0,-3 0 0,-2 0 0,-1 0-826,-1 1 1,8-1-1,-5 0 1238,2 0 0,0 0 0,-5 0 0</inkml:trace>
  <inkml:trace contextRef="#ctx0" brushRef="#br0" timeOffset="1">10186 9762 7569,'-13'0'127,"0"-6"0,0-3 0,0-3 1,0 1-1,-1 1 0,1 2 0,-1 2 1,-3 2-1,-2 0 0,0-1 0,-1 2 1,0 2-1,-2 1 0,0 0 129,0 0 1,0 0 0,-3 0 0,2 1 0,2 2 0,1 3 0,1 3-299,0 5 0,-3 1 0,4 7 0,1 1 0,-1 4 0,-1 3 1,0 6-34,0 2 0,0 1 0,4 0 1,1 2-1,2 2 0,2 1 61,2-2 1,3-1 0,6-3 0,3-1 0,5-4-9,3-1 1,3-1-1,2-5 1,5-1-1,3-1 1,3-4 22,2-1 0,4-6 0,6-6 1,-2-1-1,0-3 21,1-1 0,-4-8 0,6-4 0,-6-6 0,-3-6 0,-2-5 77,-3-3 1,0-1 0,-2-7-1,-2-4 1,-3-4 0,-1-5 47,-2-5 0,-4 2 0,-3-3 0,-3 5 1,-1 2-1,-3 3 40,-2 2 1,-1 1 0,0 6-1,-1 2 1,-2 2 0,-3 3-44,-1 6 0,-2 1 0,-4 6 0,0 3 1,-2 5-262,-2 6 1,1 2-1,-5 4 1,1 2-1,-1 6 1,-2 5-178,-2 3 0,-6 5 1,0-1-1,2 3 1,0 2-1,-2 3 110,-4 0 0,3 6 0,1-4 1,5 0-1,3 1 0,2 0 189,2-1 0,0 4 1,3-1-1,-2 3 1,4 2 36,4-1 0,-1 5 0,7 0 0,1 0 0,2-2 0,1 1-96,0-1 0,1-10 0,5 5 0,6-5 0,4-3-28,0-4 0,3 0 1,0-9-1,1-3 0,4-4 1,1-3 119,1-3 0,0-2 1,2-2-1,1-4 0,3-5 1,1-6 116,-1-6 1,3-4 0,-3-5 0,0-4 0,0-3 0,-4-2 44,-5 1 0,1-6 0,-7-2 1,0-1-1,-3 1 0,-2 2-45,-3 2 1,1-2 0,-6 1 0,-1 2 0,-1 1 0,-4 1-16,-2 1 0,1 5 1,-6 3-1,-1 5 0,-3 4 1,-3 5-123,-2 2 0,-4 3 0,3 4 0,-1 3 0,-4 5 1,-2 5-372,-5 3 1,2 4-1,-6 3 1,0 2-1,0 4 1,1 1 107,2 0 0,-3-1 1,4 6-1,2-1 1,1 0-1,2 2 202,-1 3 1,5-3 0,2 4 0,1-2 0,3 1 0,1 0 156,2 1 0,6-3 0,2 5 1,4 0-1,1-1 0,0 4-126,0 1 0,6 0 1,4-2-1,6-2 1,6-2-55,3-3 1,3 2-1,1-5 1,5-5-1,2-5 15,5-3 1,6-6-1,-2-4 1,2-4 0,1-5-1,-1-3 136,-3-6 0,-3 2 1,-3-4-1,-3 1 0,-4-2 1,-4-4 65,0-3 0,-5-1 0,-2-2 0,-1-2 0,-4-5 0,-3-2 22,-4 2 0,-3-7 0,2 1 0,-1-3 0,-3-3 0,-3 0-25,-5-3 1,-2 5 0,-6 0 0,-2 1 0,-1 2-1,-1 4-45,1 5 0,-3 1 0,0 2 1,0 0-1,-2 4 0,2 3-107,0 1 0,0 6 0,3-2 0,-2 3 0,1 4 0,-1 1-228,1 1 0,-7 7 0,2 2 0,-2 8 1,-3 6-1,1 5-46,0 3 0,-2 10 0,-1-4 0,-2 4 0,0 6 0,0 5 179,1 5 1,-5 3-1,4 3 1,3 2-1,5 2 1,7-1 137,5-3 0,6 6 0,5-9 0,1 1 1,5-4-1,7-4-248,8-6 0,9-5 0,7-8 0,5-3 209,6-4 0,9-4 0,3-1 0</inkml:trace>
  <inkml:trace contextRef="#ctx0" brushRef="#br0" timeOffset="2">7278 8262 7569,'-13'-13'97,"0"0"1,-2 1-1,-1 2 1,-2 2 0,1 3-1,-2 0 1,-3 1-1,-5-1 1,-3 3 0,-5 2-1,-3 2 1,-2 4-1,1 2 1,-1 0-6,1 0 1,-5 3 0,0 0 0,0 3 0,0 5 0,0 2-83,2 2 0,-3 3 0,1 4 0,1 2 0,4 0 0,4 2 0,4-1 102,3 4 1,3 1 0,2 3 0,3 3 0,1 4 0,2 4-51,3 5 1,1 3-1,1 8 1,2 0-1,2 2 1,3-1-140,2-2 1,3-2 0,4-2 0,6-2 0,6 0-34,6-1 1,8-1 0,0-8 0,2-3 0,3-4 137,5-3 1,2-3-1,-1-3 1,2-6 0,2-5-1,2-8 36,3-6 1,5-4 0,2-9 0,-1-6 0,-1-10 0,1-9-2,1-7 1,-26 12-1,-1-2 1,-1-1-1,-1-2 1,1-1 0,-2-2-1,0-2 1,-1-1-1,-2-2 1,0-1-32,-1-2 0,-2 0 0,-3 0 0,-1-1 0,-1 2 0,-2-1 0,1 0 0,-2 0 0,0 1 0,-1-1 0,0-1 0,-2-1-11,0 1 0,-2 0 0,-3 0 0,0 0 0,-1 0 0,-1 1 0,0-1 0,0 1 0,-1-1 0,-1 1-83,0-1 0,-1 1 1,-2 0-1,-1 0 1,-1 2-1,-1 0 0,-7-32 1,-3 6-1,-2 8 1,-5 5 112,-3 6 1,-1 9 0,-2 6 0,-3 6 62,-4 5 1,-3 3 0,-1 4 0,-1 2 0,1 5 0,1 2-69,3 2 1,-3 0 0,4 2 0,-1 2-1,1 5 1,1 4-212,-1 4 1,-1 4 0,-5 5 0,1 3 0,-1 4 0,1 5-53,-1 2 1,1 6 0,0 11 0,-1 4 0,20-29 0,1 1 191,-1-1 1,0 1-1,2 1 1,1 1 0,0 0-1,0 0 1,1 2-1,0-1 1,1 1 0,1-1-1,0 2 1,2 0 0,0 1-1,2 0 56,0 0 0,2-1 1,-5 34-1,3 1 0,2 0 1,3-3-44,2-2 0,1 3 0,4-8 0,1-2 1,2-2-1,3-8 20,2-6 1,2-4-1,1-3 1,0-3-1,2-5 67,2-7 1,-1 0-1,6-5 1,3-2 0,4-1-1,6-4 5,3-2 0,12-3 0,4-9 1,5-4-1,2-8 0,2-4-77,3-4 1,-8-4 0,10-3-1,-35 13 1,1-1 0,0-2 0,1 0-1,-2-1 1,1 0-17,-2 0 0,-1-2 0,1-4 0,-1-2 1,-2 1-1,-1-1 0,-1-2 0,0-1 0,-2 0 1,-1-1-27,-1 0 1,-2 0 0,0 0-1,-2-1 1,-1-1 0,-1 0-1,-1-2 1,-1-1 0,-2-1-1,0-1 1,-2-1 0,-2 0-1,-1 0 1,-2-1 103,-3 1 0,-1 0 0,-1-1 0,-2-1 0,0 2 0,-2 0 0,-1 2 0,-2-1 0,-1 3 0,-1 0 0,-11-33 129,-1 5 0,-2 5 0,-5 9 0,0 4-234,-4 8 1,2 5 0,-6 10 0,-2 2 0,-1 6 0,0 5-564,3 7 0,-2 2 0,7 2 603,0 0 0,-3 12 0,-1 3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2.775"/>
    </inkml:context>
    <inkml:brush xml:id="br0">
      <inkml:brushProperty name="width" value="0.05292" units="cm"/>
      <inkml:brushProperty name="height" value="0.05292" units="cm"/>
      <inkml:brushProperty name="color" value="#FF0000"/>
    </inkml:brush>
  </inkml:definitions>
  <inkml:trace contextRef="#ctx0" brushRef="#br0">7923 7815 6964,'-9'0'589,"0"0"1,-1 0 0,0-2-388,1-2 1,-1-5 0,4-8 0,-1-5 0,-2-5 0,0-2 0,0-5 39,-1-4 0,-2 2 0,-1-8 0,0 3 0,1 0 0,2-3 0,1-4-59,-1-3 0,3-3 1,-1-2-1,3-2 1,2-2-1,1-3-111,2-1 0,2-6 1,2-2-1,5 2 1,2 1-1,3 6-52,-1 3 1,4 3 0,1 6-1,-2 3 1,-1 4 0,-2 3 41,0 2 0,0-1 0,0 1 1,0 1-1,1 1 0,-1 3 49,0 2 0,0-3-111,0 5 1,-1-1 71,-3 5 0,2-1-460,-2 1 1,3 4-398,1 0 1,-4 5 143,0-5 363,-1 6-681,5-9 0,1 10-20,-1-2 979,0-4 0,6-5 0,1-8 0</inkml:trace>
  <inkml:trace contextRef="#ctx0" brushRef="#br0" timeOffset="1">7502 7302 7788,'-2'-8'572,"-1"5"1,-1 6 0,1 6-275,1 3 1,2 5 0,2 2-1,1 2 1,3 2 0,1 1-256,3-3 1,-3 4 0,2-4 0,1-1 0,2-1 0,1-1 0,1-1-71,-1-1 1,0-2 0,0-4 0,0-3-1,0-1 72,0-3 1,1-2 0,-1-1 0,0 0 0,0-1 0,0-3 47,0-5 1,1-7 0,-1-3 0,0 0-1,-1-2 1,-2-1 43,-1-6 1,-2 2-1,3-5 1,-3 2-1,1 0 1,-2 0-338,0 4 0,2-1 1,-3 4-1,-1-2 1,2 1-1,1 1 200,1-1 0,9-8 0,-2-3 0</inkml:trace>
  <inkml:trace contextRef="#ctx0" brushRef="#br0" timeOffset="2">8554 5328 7569,'-7'6'189,"-3"-6"1,5 0-1,1-6 438,-2-1 0,-1-3 0,-6 7 0,0 4-316,-1 7 0,6 2 0,0 0-173,3-1-139,-6 0 0,5 4 0,-4 0 0,1 0 0,1 0 0,-1 0-42,0 0 0,5-1 0,-4-2 0,3-1 0,0 0 0,1 0 109,-1-1 1,1 1 0,5 4 0,4 1-44,4-1 1,2-5 0,4 0 0,1-2 0,2-3 0,-1-2-41,2-1 0,-4 0 0,2 0 0,-2 0 0,-2 0 164,0 0 1,-1 6 0,-3 3 22,-5 2 0,-2-2 1,-4 0-1,-2 0 0,-5-1 1,-3 0-1,-1-1-300,0 0 1,0-4-1,0 2 1,-1-4-703,1-1 1,0 0-1,0 0 832,0 0 0,0-6 0,-1-1 0</inkml:trace>
  <inkml:trace contextRef="#ctx0" brushRef="#br0" timeOffset="3">8699 5052 7569,'7'-13'210,"-1"0"0,-6-1 0,-1 3 0,-2 1 0,-3 2 1,0 4 195,0 5 0,1 7 0,2 8 0,-2 3 0,2 1 0,2 4-263,1 0 1,0 9 0,0 2 0,1 3 0,2 1 0,2 1 0,-1-1 0,2 1-277,3-1 1,-2-1 0,0-1 0,1-2 0,-1 0 0,2-2-1019,-2-2 1,3-8-1,-4-2 1151,1-2 0,-4-2 0,3-3 0</inkml:trace>
  <inkml:trace contextRef="#ctx0" brushRef="#br0" timeOffset="4">8962 5328 7569,'-11'2'195,"0"1"0,3 1 0,-3-1 0,0-2 2033,-2-1-2043,5 0 1,1 2 0,4 4 0,-1 5 0,1 7-1,1 4 16,2 6 0,0-2 0,0 5 0,0-4 0,2 0 0,2-2-196,5-4 0,3 1 0,1-7 0,1-5 0,2-2 0,3-6-65,2 0 1,-5-8 0,2-3 0,-4-2 0,-1-4 21,1-3 1,-7 2-1,-3-6 1,-4 1-1,-3-1 1,-4 1-1,-3 1-18,-5-1 1,-1 5 0,3-1 0,0 2 0,-2 2-615,-2 0 0,2 5 0,-3 4 0,5 4 0,4 4 670,5 5 0,3 3 0,1 1 0</inkml:trace>
  <inkml:trace contextRef="#ctx0" brushRef="#br0" timeOffset="5">9147 5381 7430,'8'0'714,"0"1"0,-1 4 0,0 3-374,4 4 0,-4 3 0,0 2 1,1 4-1,-3 1 0,3 0 1,-2 1-205,-1 2 0,4 6 1,-4-1-1,-1-1 0,0-1 1,2-1-87,1-1 0,-4-1 0,2-2 1,-4-2-1,-1-2 45,0-3 1,-1-3 0,-2-6-64,-2-7 0,-3-7 0,2-11 0,0-5 0,-1-5 0,1-4-49,0-2 1,2-1 0,4-4 0,0 1-1,0 1 1,0 4 0,0 0 125,0 4 1,1 1 0,2 2-1,3 1-39,1 3 1,2-1 0,4 5 0,0 2 0,0 2 0,1 2 0,-1 2-68,0 1 1,2 6 0,1-1 0,1 2 0,-1 2 0,-1 0-71,-2 0 0,0 6 0,-1 3 0,-3 3 0,-4 1 112,1 0 1,-6 2 0,2 2 0,-7 4 0,-2 0 0,-5 0-139,-4-2 0,2 3 0,-4-5 0,2-1 1,0-1-1136,-2-2 673,1 0 0,8-1 0,2-2-350,1-1 0,2-7 0,5-2 0,3-8 905,5-3 0,3-8 0,1-2 0</inkml:trace>
  <inkml:trace contextRef="#ctx0" brushRef="#br0" timeOffset="6">9568 5328 7262,'9'0'345,"-1"0"392,3 0 1,-4 0-1,2 0 1,1 0-415,2 0 1,1-4-1,0-2 1,0-1-1,0-4 1,0 0-216,1-2 1,-1-5 0,0 1 0,0-1 0,-1-1 0,-4-2 28,-3 1 0,1 0 0,-2 3 0,-1 0 0,-3 1-171,-4 1 0,1 2 1,-6 1-1,-1 4 1,-2 3-1,-1 4 1,0 1-121,0 0 0,-5 10 1,0 3-1,2 3 1,2 3-1,1 3 86,-1 3 1,3-3 0,2 0 0,5 1-1,2 2 80,2 1 1,2-4-1,0 0 1,4 0-1,2 0 1,2-1 92,2-2 1,1 3-1,1-5 1,2-2 0,2-4-1,0-3-374,1-2 1,-3-2 0,4-4 0,1 0 0,-1-2 268,3-2 0,8-9 0,3-8 0</inkml:trace>
  <inkml:trace contextRef="#ctx0" brushRef="#br0" timeOffset="7">9765 11433 6714,'0'-6'-795,"-1"6"772,-4 7 0,4-3-55,-4-4 108,4-5 1,1-1 0,-1 4 37,-4 5 682,4 7-329,-5-8 0,4 5 0,-1-2-230,-1 3 1,0 1 0,4 3 0,0 2 0,0 1-104,0 0 1,0-1 0,0 2 0,0 2 0,0-2 0,0-1-112,0-2 0,0 0 0,0 0 0,0 0 0,0 0 65,0 1 0,-5-1 0,1 0 0,1 0 0,2 0 18,1 0 0,0 1 0,0-1 0,0 0 1,0 0-1,0 2-49,0 2 0,0-2 1,0 4-1,-2 0 1,-1 1-1,-1 2-40,1 0 0,1-4 1,2 4-1,0-1 0,0 0 1,0-2 9,0 0 1,0-4 0,0 2-1,0-2 1,0-2 0,0 0 36,0 0 1,0 2 0,0 1 0,0 1-1,0 1 1,0 1 17,0 3 0,0-2 0,0 2 0,2 0 0,1 0-96,1 0 1,2-4 0,-3 2 0,1-1 0,1-3-1,-1 0 1,0 0-36,-1 2 0,-1-1 0,-2-3 0,0-1 83,0 0 0,0 0 1,0 0-1,0 0 0,0 1 62,0-1 1,0 1 0,0 2-1,0 3 1,0 0 0,0 2 0,1-1-55,4 4 1,-4-1 0,4 0 0,-4-1 0,0 0-54,4-1 1,-4 2 0,4-4-1,-4 0 1,-1 0 0,0-3 4,0-1 0,-1-2 112,-4 0 0,4 0 0,-4 1 0,4-1 8,1 0 0,0 0 0,0 2 1,0 2-1,0 5 0,0 3-159,0 1 0,0 1 1,0-1-1,0 0 0,0 0 1,1-1-50,4-3 1,-4 2 0,4-7 0,-4-1 0,-1-1 47,0-2 0,5 0 1,-1 0 198,-1 1 1,-2 0 0,-1 2-1,0 3 1,0 0 0,0 2-76,0-1 1,-4 2 0,0 4 0,1 1 0,1-1 0,2 0-74,0 1 0,0-1 1,0-1-1,0-2 1,0-2-1,0-2-76,0-3 0,0-6 1,2-1 123,2 1 0,-3-3 0,4 2 1,-4 1 44,-1 2 0,0 3 1,0 2-1,-1 5 1,-2 4-32,-1 5 0,-5-3 0,4 4 1,2-1-1,2-1 0,1-2 29,0-4 0,0 0 1,0-3-1,0-1 1,0-2-21,0-3 0,0-7 0,0 1-35,0 1 0,0-2 0,0 0 0,0 3 0,0 0-20,0 2 1,0 2 0,0 1 0,0 2 0,0-2 0,0 0 1,0 1 0,0-2 0,0 3 0,0-4 60,0-1 0,-1-5-469,-4-4 0,4-4 432,-4-4 0,4-4 0,1-5 0</inkml:trace>
  <inkml:trace contextRef="#ctx0" brushRef="#br0" timeOffset="8">10463 12590 6958,'-8'-5'55,"3"-4"1,-1-1 0,-3 1 0,-1 6 0,1 6 278,5 6 0,2-2 0,1 2 1,-2 1-1,-2 2 0,2 1-300,2 0 1,1 0 0,0 0 0,0 0-1,0 0 1,0 2 0,0 1 0,0 3-14,0 2 1,0 1 0,0 5 0,0 3 0,0 2-32,0 1 1,0 2 0,0 3 0,0-1 0,1-3 0,2-1-61,2 1 0,1-5 0,-4 0 1,3-4-1,-1-4 0,1-1 39,-1 1 1,0-5 0,-4 1 0,0-2 0,0-1 88,0 4 0,0-2 0,0 4 1,0 1-1,0 1 0,0 4 8,0 3 0,0 2 0,0-3 0,0 1 0,0 3 1,0 0-54,0 1 1,-4-3 0,0-3 0,1-3 0,1 0 0,2-4-65,0-1 0,2-1 1,1-5-1,1 0 1,-1 0 73,-2 1 0,-1-6 1,0 1-1,0 1 0,0 2 1,-1 3 18,-3 2 0,2 4 0,-4 5 0,2 0 0,-1 2-44,3 3 0,0-4 1,2 4-1,0-3 0,0-2 1,0-1-1,0-2-114,0-1 0,0-6 0,0 2 0,2-5 0,0-3 118,3-1 0,-1 0 0,-4 4 1,0 0 22,0 0 0,0 2 1,0 1-1,0 2 1,0-1-20,0 2 0,-1-4 1,-2 4-1,-2-2 1,3 1-49,0-2 1,2-1 0,0-2 0,0 0-4,0 0 0,4-4 101,1 0 1,-1-5 0,-4 5-1,0 1-63,0 2 1,0 1-1,0 0 1,-1-1-1,-2-2-379,-2-1 1,1-9-488,4-5 0,0-3 873,0-14 0,0 0 0,0-5 0</inkml:trace>
  <inkml:trace contextRef="#ctx0" brushRef="#br0" timeOffset="9">10239 14880 7569,'-9'7'-8,"2"-1"1,0 0 0,1 2 0,0 4-1,3 1 1,1 0 0,2 0 241,0 1 1,2-6 0,1 1 0,3 1 0,0 2 0,1 1-61,0 0 1,-2 6-1,2 3 1,0 5-1,1 5 1,2 7-124,1 8 0,3 10 1,-1 4-1,1 5 1,4 4-1,-7-33 1,0 1-75,1 1 1,1-1 0,0-1 0,0 0 0,0-2-1,0 0 1,14 32 0,-1-3 0,0-2-141,1-5 1,-1-5-1,0-2 1,1-2-1,-3 0 1,-2-1 58,-4-3 0,1 3 0,0 0 0,0 1 0,1 0 0,-1 2 158,0 1 1,3 0 0,-3-1 0,2-3 0,2-2-1,2-3 37,1-1 1,1-1 0,-1-4 0,0-2-1,1-6-101,-1-3 1,-1 1 0,-2-7 0,-1 0 0,0 0-1,0-3-74,0-1 0,-6-1 0,2 2 0,-4 2 0,-1-1 0,1 1 17,-1-1 0,0 5 0,0-3 0,0 0 0,-1 0-582,-3-3 649,2 5 0,-3-1 0,5 7 0</inkml:trace>
  <inkml:trace contextRef="#ctx0" brushRef="#br0" timeOffset="10">10160 15353 7569,'-13'7'46,"0"-1"1,0-1 0,-1-1 0,3 0 0,0 1 0,3 1 729,-3 1 0,6-6-676,0-1 0,4-5 0,1-9 0,0 1 0,1 0 1,2 0-48,1 0 1,1 0-1,-4 0 1,2-2-1,2-1 1,-2-3 15,-2-2 1,3 4 0,1-5 0,-2-2-1,0 1-33,1 1 1,-2-3-1,2 5 1,-3-2-1,1 1 1,1 2-4,1 3 0,1-3 1,-4 2-1,2 1-72,1 1 0,2 3 0,-3 2 0,1 1 0,7 8 119,-3 1 0,0 3 0,-1 9 0,0 2 0,-1 2 0,2 3-49,-1 3 0,2 3 0,5 1 0,2 1 0,2-1 0,-2 2-111,-1 2 1,2-2 0,2 4 0,0-1-1,2 0 1,-2-2-321,0-1 1,3 3 0,-5-1 0,1-1 0,-1-1 399,1-1 0,-1-1 0,-4 0 0</inkml:trace>
  <inkml:trace contextRef="#ctx0" brushRef="#br0" timeOffset="11">11647 17221 7569,'-1'-7'107,"-2"4"0,-2 6 1,2 6-1,2 4 1,1 3-1,0 4 1,0 4-1,0 4 43,0-1 0,0 7 1,0 1-1,0 3 1,0 2-1,1-2 1,2-2-280,2-1 1,5-4 0,-3 3 0,2-2 0,0-3 0,1-1-416,2-2 1,-3-1 0,-2-2 543,-1-1 0,4 0 0,-3 4 0</inkml:trace>
  <inkml:trace contextRef="#ctx0" brushRef="#br0" timeOffset="12">11831 17734 7569,'-7'6'-86,"3"-4"1,8 2 0,5-2-1,4-2 1,3 0 0,2 0 273,-2 0 1,0 0 0,0 0-1,1 0 1,0 0 0,-3 0-1,-1-2-191,0-2 0,-1 1 0,-3-6 1,-3-1-1,-2-2 0,1-3 20,-2-2 0,-2 1 1,-1-6-1,0-1 0,0-2 1,0-2 4,0 1 1,-4 1 0,-1 2 0,1 2 0,-1 2-65,1 3 0,-2 6 1,2 3-1,-5 1-104,-3 3 1,-1 7 0,1 5 0,2 3 0,1 2-1,-1 3 74,-1 0 0,2 2 1,1-3-1,3 3 0,0 2 1,1 2 113,-1 2 1,1 1 0,4 0-1,2 1 1,2 1 0,5-1 6,2 0 0,3 2 0,0-7 1,2 1-1,3-1 0,0-4-288,0-4 1,3-1-1,-3-1 1,0-2 0,2-2 238,-1-2 0,-4-2 0,3-6 0,0-3 0,3-9 0,3-6 0,-3-5 0,-2-1 0,-1-1 0,-2 0 0,-3-3 0,-1 0 0,6-1 0,2 5 0</inkml:trace>
  <inkml:trace contextRef="#ctx0" brushRef="#br0" timeOffset="13">12410 17550 7569,'-8'-4'-50,"-1"-1"1,-1 3 0,-2 0 0,-1 2 130,0 0 0,0 0 0,-1 0 0,1 0 1,0 0-1,1 2 58,4 2 0,-4 3 0,3 6 0,-3 1 0,1 0 1,0 2-135,3 2 0,3 5 0,-2-2 1,1 1-1,3-1 0,2 1-38,1-1 0,1-2 0,4-6 0,3-1 0,4-4 0,1-3-4,0-4 0,1-1 0,-1 0 0,0-1 1,0-4 10,0-3 0,-4-4 0,0-3 0,0-1 0,-1-1 1,0 1 24,-3 1 1,0 2 0,-4 0-1,2 0 112,2-1 1,0 7-78,0 3 1,-2 2 0,6 2 0,1 0-35,1 0 0,-2 2 0,0 1 0,1 3 0,2 1 0,1 3-187,0 2 0,0-1 1,-1 0-1,-2-3 1,-1 3-1,1 0-1189,2 3 1376,1-1 0,-5 0 0,-3 0 0</inkml:trace>
  <inkml:trace contextRef="#ctx0" brushRef="#br0" timeOffset="14">12779 17695 7569,'0'13'-1053,"-1"-1"1214,-4-3 0,-2 1 0,-6-6 0,1-2 0,2-5 0,2-6 88,3-3 0,0-2 0,5-2 0,0-3 1,0 0-1,0-2-53,0 1 1,0 4 0,0-3 0,0 1 0,2 0-142,2 2 0,-1 2 0,6 1 0,1 1 0,2 3-334,1 5 0,0 2 0,0 2 0,0 0 279,0 0 0,6 0 0,2 0 0</inkml:trace>
  <inkml:trace contextRef="#ctx0" brushRef="#br0" timeOffset="15">13134 17471 7569,'-8'0'148,"-1"0"0,0 2 0,2 2 0,2 5 0,4 3 0,2 1 1,2 0-1,3 0-25,1 0 0,-4-4 0,2 0 1,-4 1-1,1 0-209,2-1 1,-3 3-1,4-4 1,-2 3 98,1-3 1,-1-2 0,4-7 0,1-4 0,-1-5 0,2-4 112,-2-4 1,5-5 0,-3 2 0,2-1 0,2 2 0,-1 1 3,-3 3 1,3 1-1,-5 2 1,2 1-172,-1 3 1,-3-1 0,4 7 0,1 5 0,-3 4 0,0 7 0,1 0 0,-2 2-34,-1 2 0,6-2 1,-3 2-1,3-2 0,-1-3 1,-1-2-379,1-1 1,2-5 0,1 3 0,1-1-1,3-3 452,0-1 0,1-2 0,-5 0 0</inkml:trace>
  <inkml:trace contextRef="#ctx0" brushRef="#br0" timeOffset="16">13569 17432 7548,'0'13'174,"1"0"0,2 2 0,3 1 1,0 1-59,0-1 0,-1 1 0,-2-1 1,3 3-1,0 0 0,1 0-172,1-3 0,-4-2 0,3-1 0,-1 1 0,-1-3-1269,0-2 1325,-3-3 0,4-6 0,-6 0 0</inkml:trace>
  <inkml:trace contextRef="#ctx0" brushRef="#br0" timeOffset="17">13529 17300 7569,'-13'13'426,"1"1"0,2-1 1,3 0-343,1 0 1,3-4-1,7-2 1,5-1-85,3-3 0,7-2 0,1-1 0</inkml:trace>
  <inkml:trace contextRef="#ctx0" brushRef="#br0" timeOffset="18">13832 17445 7569,'-5'28'140,"0"0"1,-1-1 0,-2-2 0,3 0 174,-1 0 0,-3 0 1,5-2-1,1-2 0,1-2 1,2-3-1,0-2 86,0-1 0,2-7-460,2-6 0,2-7 0,6-9 0,-1-3 0,4-2 0,0-2 68,-1-2 0,-1-1 0,0 0 0,1-1 0,-1 2 0,-2 3 114,-2 5 1,1 2 0,-5 2 0,-1 1 0,1 2 37,-1 1 0,2 6 0,-2-1-184,5 3 1,3 2 0,-1 3 0,0 5 0,-3 1-69,3-1 0,-1 7 0,0-2 0,-3 0 0,1 2 0,-1 0-86,3 2 0,-4-1 1,0-3-1,0-1 1,1 0-1,2-1-199,0-4 1,-5-2 0,5-6 0,1-1 0,2-5 80,1-7 1,-1-2 0,-2-5 0,-1-1 0,-1 2 0,1-1 185,0-1 0,-5 5 0,4-1 0,-1 2 0,-1 2 446,0 0 0,0 4 0,-3 0 168,1-1 1,2 4 0,-3 0 37,1 0 1,0 6 0,-4 0-319,0 8 1,-4 3 0,0 4 0,1 1 0,1 2 0,2-2-101,0-2 0,0-1 1,2 1-1,2-3-196,5-2 1,-2 1-1,2-7 27,1-4 0,0-7 0,-1-8 1,-3-1-1,-2-1 0,1 1 93,-2-1 1,3 1 0,-2 3-1,-1 1 1,0 0 326,1 0 1,-1 6-295,6 2 1,0 11 0,4 6-1,0 5-110,0 4 1,-4 2 0,0 7 0,0 2 0,-2 0 0,-1 1-94,0 1 1,-5 1-1,3 5 1,-2-2 0,-4-2 92,-2-1 1,1 0 0,-6 3 0,1-1 0,-1-3 0,0-2 63,-1-3 0,-2-3 0,-1-2 0,1-4 0,2-2 0,1-5-114,-1-3 1,-2-7 0,-1 1 0,-2-2-1,-1-2 1,-3-2-2331,-1-2 2408,4-9 0,-15-14 0,3-6 0</inkml:trace>
  <inkml:trace contextRef="#ctx0" brushRef="#br0" timeOffset="19">15464 17498 7110,'0'13'-258,"-2"0"0,-1 0 0,-1 0 0,0 0 258,-2 1 0,4-1 0,-4 0 0</inkml:trace>
  <inkml:trace contextRef="#ctx0" brushRef="#br0" timeOffset="20">15424 17616 8555,'-7'-13'0,"3"0"0,1 1 366,-2 3 1,4-2 0,-4 2-1,2-3-310,-1-1 0,3 0 0,-4 0 0,4-1 0,1 1 1,0 0-1,0-2 0,1-2 0,4-5 0,3-3-28,4-1 1,1 0-1,0-2 1,1-1 0,-1-2-1,0 3 20,0 5 0,0-1 0,-1 7 0,-2 2 0,-1 5-284,1 6 1,2 4 0,1 4 0,0 5 0,0 2-1318,0 3 1553,7-1 0,0 0 0,6 0 0</inkml:trace>
  <inkml:trace contextRef="#ctx0" brushRef="#br0" timeOffset="21">15911 17169 7569,'-1'7'186,"-2"-4"1,-3-5 0,-1-2 0,-2 0 105,2-2 0,-5 3 0,3-4 1,-3 1-1,-1 3 0,0 1-75,0 2 0,0 6 1,0 4-1,-2 5 0,0 4 1,-1 3-191,0 6 1,9-2 0,-6 5 0,2-3-1,4-2 1,3 0-176,2 0 1,2-5-1,2-5 1,2-4 0,5-5-1,3-1-93,1-3 0,0-2 0,0-2 1,0-2-1,-1-3 0,-2-3 327,-1-5 0,-5 0 1,4-3-1,-1 2 0,-1 2 121,0 0 1,0 0-1,-2 0 1,3 0-1,2-1-88,0 1 1,-2 4-1,3 2 1,-1 0-144,1 0 0,2 4 1,1-2-1,0 4 0,1 1-15,-1 0 1,0 7 0,0 5 0,0 4 0,0 1-235,0 2 0,1 0 1,-1 5-1,0-4 0,-1 1 1,-2-2-876,-1 0 1,-2 0 1147,2-2 0,2 4 0,-3 5 0</inkml:trace>
  <inkml:trace contextRef="#ctx0" brushRef="#br0" timeOffset="22">16293 16656 7569,'0'-14'-187,"0"1"1,-2 0-1,-2 1 753,-5 4 1,2 2 0,0 7 0,-1 4 0,2 3-303,1 4 0,0 7 0,5 5 0,0 6 0,0 8 0,0 5 0,0 0 1,0 1-196,0 0 1,5 4-1,0-2 1,3-1 0,1 0-1,-1-2-568,1-2 1,0-6 0,3 0 0,-2 0-1,-3 0-10,-1 0 0,4-6 0,-3 2 0,2-5 0,-1-2 0,-1-4 509,0-1 0,2-1 0,4-5 0</inkml:trace>
  <inkml:trace contextRef="#ctx0" brushRef="#br0" timeOffset="23">16214 17129 7569,'-6'13'132,"5"-4"1,-4 0-1,4 1 1,1 2-1,1 1 1,4 0-1,3-1 1,6-2-1,2-3 1,3 1-1,1-2 75,3-1 1,2 0 0,2-5-1,-1 0 1,0-2 0,-1-1-227,-3-1 0,1-6 0,-4 1 0,2-1 0,1 0 0,0-1 75,0-3 0,-6 1 0,1-6 0,-2 0 1,-2-3-1,-1-3 24,-3-2 0,-3 3 0,-6 0 0,0 2 0,0 0 0,-2 0-58,-2 0 0,-4 6 1,-5-1-1,0 2 0,0 2 1,0 1-7,0 4 1,-5 2 0,0 6 0,2 0 0,2 1 0,1 4-15,-1 3 0,6 6 0,-1 2 0,0 3 1,2 0-1,2 1 5,4 1 0,1 0 0,0 6 0,0 1 1,1 1-1,4 3 172,4 2 0,2 1 0,4 4 0,2-1 0,5-1 0,3-4-48,2-1 0,-1-5 0,0-7 0,1-1 0,-1-3 0,0-3-512,0-4 1,1-3-1,1-7 1,1-5 0,2-7-764,-2-8 1,3-4 1143,-1-1 0,-1-12 0,-3-3 0</inkml:trace>
  <inkml:trace contextRef="#ctx0" brushRef="#br0" timeOffset="24">12700 14222 7451,'-6'7'178,"-1"-1"0,-6-6 0,0 0 0,-1-2 1,3-2-1,0-5 0,4-2 0,0-3 0,1 1 1,0 0-1,3 0 310,2 0 1,1-6 0,1-2-1,4 1-516,3 2 0,0 10 0,0 3 0,1 5 0,0 5 0,0 3-28,1 4 1,-3 7 0,1 3-1,-3 4 1,-2 3 32,-1 2 0,-2 4 1,0-4-1,0-2 0,0-1 1,-2-3 29,-2-3 0,3-3 0,-5-8 0,1 0 0,-1-4 19,-1-1 1,3-2 0,-5-5 0,-1-4 0,-1-3-88,3-4 1,-3-6 0,6-1 0,-1 0 0,0 0-1,3 2 68,2-2 0,1 4 1,0-2-1,0 2 0,0 2 1,0 0 131,0 0 0,0-1 1,0 1-1,1 2 0,2 0 1,3 4 48,1 1 0,2 2 0,4 4 0,0 0 0,0 1-161,1 4 0,-1 6 0,-2 8 1,-2 0-1,-3 2-96,0-1 1,-5 1 0,2 2 0,-4-2 0,-5-2 0,-1-3-44,-4-2 1,-2 2 0,-3-1 0,-1-5 0,0-2 0,3-6 146,1 0 0,0-4 0,-1 0 0,3-4 30,2-2 0,3-2 1,5-6-1,-2-3 0,-2-1 1,2-4-42,2-1 1,5 3 0,2 0 0,1 1-1,4-1 1,0 1-7,3 2 0,3 2 0,1 3 0,-2 3 0,0 2 0,0 3 103,1 0 0,1 5 0,-5-2 0,-1 6 1,-2 6-1,-3 2-10,-1 2 1,3 1 0,-5-1 0,-1 1 0,-1 2 0,-2 2-143,0-2 0,0-1 0,0-2 0,-2 0 0,-1 0-1355,-1 0 1386,-6-5 0,-3 3 0,-8-3 0</inkml:trace>
  <inkml:trace contextRef="#ctx0" brushRef="#br0" timeOffset="25">12950 14209 7569,'-13'7'62,"4"-1"1,2-5-1,-1 2 1,1 1 0,-3-1-1,0 0 1,-1 0 0,4 3-1,0 1 504,0 4 0,4 5 1,-3 1-1,1 1 0,1-1 1,1 1-286,2-2 1,2 3 0,5-1 0,7-4 0,8-2 0,5-5 0,5-1 8,4-3 0,4-2 0,5-2 1,4-3-1,5-4 0,4-1-112,4 1 0,4-3 1,1-5-1,-1-1 1,1-1-1,1-1-166,4-3 0,-35 10 0,1 0 0,3-2 0,0 1 1,1 1-1,0-1 0,1 1 0,1 1-46,0 0 1,0 0-1,0 3 1,0 0-1,2-1 1,0 0 0,-2 1-1,1 0 1,0 1-1,0 0 1,-1-1 0,0 1-47,-1 1 1,0 0-1,31-2 1,-4-3-1,-4 3 1,3-1 143,-1 2 0,-6-5 1,-5 3-1,-5-3 1,-6 1-1,-2 0 10,-5 3 1,-12 0 0,-1 0 0,-5 2 0,-4 1 0,-2 0-98,-6-3 1,4 5 0,-5-3 0,1 1 0,-2-3 0,-2 0-384,0-1 1,1 0-1,-5-4 1,0 0-1,0-2 1,0-2-4002,0-5 4407,-6-3 0,-1-7 0,-7-2 0</inkml:trace>
  <inkml:trace contextRef="#ctx0" brushRef="#br0" timeOffset="26">15714 13432 7569,'-8'6'120,"-3"-3"1,3 6 0,0 0 0,0-1 0,3 1 0,2 1 0,1 2-1,4 1 1,1 0 0,1 1 0,0-1 35,2 0 0,-3 2 1,4 1-1,-1 1 0,-3 1 1,-1-1-1,-2 1-272,0-2 0,4-2 1,0 0-1,1-3 105,1-2 1,-1-5-1,6-8 1,-4-6-1,0-6 1,-1-6 61,0-3 1,3-3 0,-3-1 0,0-3 0,1 0 75,0 0-1,-2-4 1,2 6 0,0 1 0,-1 1 0,0 3 624,-3 3 0,-2 3-507,-1 6 0,0 7 1,0 7-1,0 11 1,2 10-1,1 7-330,1 6 1,6 3 0,-1 0 0,1-1-1,0-3-169,-1-2 0,0-3 1,4-6-1,0-2 1,1-4-1,-1-5-105,0-6 0,0-5 1,0-2-1,-1-4 1,-2-5 297,-1-6 1,-6-4-1,1-5 1,-2 1 0,-2 4-1,0 0 262,0-1 0,0 5 1,0-2-1,1 4 1,2 1 152,1 0 0,2 5 0,-1 4-354,3 2 0,4 4 0,1 2 1,0 4-1,1 0-41,-1 1 1,1-2 0,2 4 0,2-3 0,-2 3 0,-1 2-155,-2 4 0,0-2 0,0 4 1,-1-2-1,-2 1 0,-1 0-605,1 1 0,0-9 0,1 3 801,-3-1 0,1-1 0,4 2 0</inkml:trace>
  <inkml:trace contextRef="#ctx0" brushRef="#br0" timeOffset="27">16451 13209 7569,'0'-6'429,"0"6"-199,0 7 1,0 6 0,1 5 0,2 4-1,2 3 1,-3 2-113,0 4 1,-2 1-1,0 5 1,0-4-1,0 0 1,1-4-512,4-1 0,-2-8 0,4-2 393,-1-4 0,4-6 0,-3-3 0</inkml:trace>
  <inkml:trace contextRef="#ctx0" brushRef="#br0" timeOffset="28">16438 13011 8281,'0'14'130,"-2"-1"1,-1 1 0,-1 2 0,1 2 0,1-2-1,2-1-80,0-2-50,6 0 0,2 0 0,5 0 0</inkml:trace>
  <inkml:trace contextRef="#ctx0" brushRef="#br0" timeOffset="29">16793 13196 7569,'0'26'55,"0"2"0,0-1 1,0 1-1,0-4 1,1-4-1,2-4-88,2-1 0,4-6 0,-4-2 0,3-1 108,2-3 1,2-9-1,-1-6 1,0-6 0,-3-1-1,1-1 172,-2 0 0,4 3 1,-6-2-1,3 2 1,1-1 103,-2 2 0,5 2 0,-5 1 0,2-1-72,-1 1 1,-3 4-1,4 2 1,1 0-112,2 0 0,-4 4 0,0 0 1,-1 6-1,0 5 0,2 6-109,-2 3 0,5 4 0,-5 5 0,2 0 0,0-1 0,0 0-148,-2 1 0,3-7 0,-4 6 0,1-3 0,4-3 0,-1 0-812,-1-3 1,2-1-1,-2-2-1686,3 0 2587,-5-6 0,5-1 0,-5-6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2.805"/>
    </inkml:context>
    <inkml:brush xml:id="br0">
      <inkml:brushProperty name="width" value="0.05292" units="cm"/>
      <inkml:brushProperty name="height" value="0.05292" units="cm"/>
      <inkml:brushProperty name="color" value="#FF0000"/>
    </inkml:brush>
  </inkml:definitions>
  <inkml:trace contextRef="#ctx0" brushRef="#br0">12818 10262 6508,'-8'0'304,"-1"-2"1,-1-2-1,-2-3 1,0-2-1,2 2 1,1 1-1,0 1 1,1 1-1,-1 0 1,0-1 159,2-1 1,-5 3 0,3-5 0,-2-3 0,-2 1-1,-1 0-319,1 1 1,4 0 0,1-4 0,-3 1-1,0 2 1,-2 1-78,-1-1 1,1-1-1,0-3 1,0 1 0,0 2-70,0 2 1,-1-1 0,1 4 0,-1 0 0,-2 0 0,-2 2 93,2-2 1,1 4 0,2-2 0,0 2 0,0 2-1,-2 0 1,-1 2-51,-1 2 1,-1-1 0,3 6 0,-1 1-1,-1 2 1,1 1-97,1 0 0,0 0 0,-1 2 0,0 1 0,2 2 0,2-2-37,2-2 0,-5-2 0,6-2 0,-2-1 0,-3 1 0,1 2 87,0 1 1,4 0 0,1 0-1,-1 2 1,0 1 0,0 2 11,-1-2 0,3 3 0,-2 0 0,-1 0-63,-2 0 1,3 3-1,0-3 1,-1 1 0,-1 4-1,-1-1-12,3-1 1,-3 1 0,5-4 0,-2 2-1,2 2 1,1 2 57,3 1 0,-3-4 0,2 0 0,1 2 1,0 0-1,0 3 21,-1-1 1,-1 0 0,5 1 0,-1-1-1,-2 2 1,-1 2 1,-1-2-1,4 4 1,-2-1 0,-2 1-1,3 0 13,0 1 0,2-1 0,0-3 0,0 2 0,2-2 0,0-1-14,3-2 1,4-1-1,-4-2 1,1-2-1,2-1-21,-1 1 1,-3-4 0,4 4 0,-1-2 0,0-2 0,2 1 33,-2-1 0,5 5 0,-3-4 0,1-2 0,0-2 1,-1 1 33,1 3 1,2-5 0,0 1-1,-2-3 1,-1-1 0,1 1-15,2 3 0,-4-1 0,1 0 0,0 0 0,0-1 1,0-2 27,1-1 0,-3 0 1,2 4-1,1-2 0,0 0 1,1-4-12,-3-1 1,1 3 0,4-5 0,0-1 0,1-2 0,-1-1-32,0 0 0,2 0 0,1 0 0,1 0 0,-1 0 0,0 0-11,2 0 1,-4-1-1,4-2 1,-3-1-1,-2-1 1,0 1 9,0-1 1,0 0 0,0 2 0,1-2 0,-1 2 22,0 2 0,0-1 1,0-1-1,0-1 1,-1 0-5,-3-2 0,3 3 1,-4-6-1,4-1 1,0-2-1,-2-1-21,-1 0 0,0 0 0,4-2 0,0-1 1,0-1-1,0-1-25,0-1 1,-4 3-1,0-5 1,1 2-1,0 2-5,-1-2 1,1 3-1,-4-5 1,2 2-1,0 2 1,1-1-1,-2 1 72,-1 1 0,0 1 0,-2 2 0,4 0 1,1 0-1,-1-1-64,3 1 1,-4-4-1,2-1 1,-1 2 0,1 0-1,0 0-24,1-2 1,-2-1 0,-1 3 0,0-3 0,-1 0 0,0-1 81,-3-1 1,3 4-1,-2-4 1,-1 2-41,-2 3 1,4 2-1,-1 0 1,-1 1-1,0 0-49,1 0 1,-2 0 0,4 0 0,-2 0-18,1-1 0,3 1 0,-3 0 1,-2 0-1,0 0 0,-1 0 176,3-1 0,-1-3 0,-4-1 0,0 2 0,0 2 0,0-1 57,0-2 0,0 2 0,0-3 0,0 4-208,0 1 1,0-1 0,0 1-1,0 0 1,0 0 0,0 0-71,0 0 0,-4-1 1,-1 1-1,1-1 0,0-2 116,-1-2 0,-1-1 0,4 3 0,-3-2 0,1 2 1,-1 2-1,1 1 55,1-1 0,-3 6 1,2-1-1,1-1-127,1-2 0,-2-1 1,0 0-1,-1 0 1,1-1 7,-1 1 0,-3 0 0,3 0 0,1 0 0,-2-2 0,-1-1 92,-1-1 1,-2-1 0,4 5 0,1 0 0,-3 1-2,1 3 0,4-3 0,-3 5 1,2-2-139,-1 1 0,0 0 1,2-2-1,-2 1 0,1 1 30,-2 0 0,3-3 1,-6 2 1,-1-3 0,3 5 0,-1 1 1,1 2-1308,0-1 0,4-1-251,-2 2 1,4 1-1,2-6 1607,4-1 0,2-8 0,6-2 0</inkml:trace>
  <inkml:trace contextRef="#ctx0" brushRef="#br0" timeOffset="1">12529 9788 7970,'0'-9'154,"0"1"0,0-3 0,0 0 0,0-3 0,0 0 0,1-4 0,2-4 0,3-4 0,1-5 93,4-4 1,0-3 0,3-1 0,-1-1 0,0-1 0,1-1-89,4-2 0,-2-1 1,5 2-1,-1 0 1,-1 0-1,2 1 1,-1-1-205,3 0 1,1-1 0,-1 6-1,-1 3 1,0 3 0,0 1-548,0 0 1,-4 0 0,3 7 0,1 0-1,0 2 1,-1-1 591,-2-2 0,4-7 0,-2-2 0</inkml:trace>
  <inkml:trace contextRef="#ctx0" brushRef="#br0" timeOffset="2">13332 8288 7569,'-2'-7'152,"-1"4"0,-1 6 0,1 6 1,2 2-1,1 3 0,1-1-144,3 0 1,2 0-1,4-1 1,-1-2 0,1-1-606,2 1 1,-3-3 596,0 2 0,0 0 0,4 4 0</inkml:trace>
  <inkml:trace contextRef="#ctx0" brushRef="#br0" timeOffset="3">13437 8275 6913,'-7'2'1663,"2"2"-1385,4 5 0,1-2 0,0 2 0,0 1-369,0 2 1,6-3 0,1-1 0,2 1 0,0 0 0,1-2 90,1-1 0,3 4 0,-1-2 0</inkml:trace>
  <inkml:trace contextRef="#ctx0" brushRef="#br0" timeOffset="4">13740 8630 8336,'1'8'231,"4"-4"0,3-2 1,4-4-1,1-1 0,-1-3 1,-2 0-106,-1 1-156,-6-6 0,4 8 0,-4-5 0,1-3 0,-1 0-26,-1-2 0,-2-1 0,0 1 0,0 0 0,0 0 0,0 0-73,0 0 0,0-5 0,0 1 1,-2 1 227,-2 1 0,-3 8 0,-7 2 1,1 4-1,0 1-43,0 0 0,1 6 0,2 2 0,1 3 1,1 0-1,-1 1-62,0 3 1,5 2-1,-4-1 1,1 3 0,0 2-1,-2 2-16,2 2 1,-1 1 0,5 1 0,-1 0 0,1 3 0,2 0 237,1-1 1,1-2 0,2-5 0,3-3-1,1-2 1,3 1-99,2-2 0,1-7 0,2-5 0,1-2 0,1-2 0,1 0-340,1 0 0,-3-2 0,5-2 1,-1-4-364,1 1 1,-1-9 584,2 3 0,3-9 0,-5 1 0</inkml:trace>
  <inkml:trace contextRef="#ctx0" brushRef="#br0" timeOffset="5">14108 8262 7569,'-7'-6'315,"-5"5"52,11-5 544,-11 6-209,11 0-589,-5 0 0,6 1 1,0 4-1,0 3 343,0 4 1,0 3 31,0 2 1,0-1-120,0 6 1,0 5-140,0 3 1,0 3-48,0-3 1,1-1-108,4 7 1,-3-3 63,7 2 0,-4-1-549,3-3 1,1-4 324,4 4 0,1-3-1018,-1-2 0,-5 0-360,1 1 0,0-1 245,4 0 1217,-6-5 0,5 4 0,-5-5 0</inkml:trace>
  <inkml:trace contextRef="#ctx0" brushRef="#br0" timeOffset="6">13911 8722 8403,'4'-8'285,"2"-1"1,1-1 0,4-1 0,0 1-1,4 1 1,1 1-11,2 0 0,1-3 1,-3 2-1,3-1 1,0-1-1,0 3 0,-2-1-285,2 2 0,-3-5 1,5 5-1,-2-1 1,-3 2-1,-2 2-267,0 0 0,-1-1 0,0 5 0,0 0 1,0-1-1,0-2-1908,1-1 2185,-1-1 0,0 5 0,0 0 0</inkml:trace>
  <inkml:trace contextRef="#ctx0" brushRef="#br0" timeOffset="7">14424 8446 7569,'6'-7'1905,"-5"1"-846,5 6-751,-6 0 0,-1 0 0,-4 0-198,-3 0 0,-4 4-39,-1 1 158,0 11-272,-1-7 1,6 11 69,-1-2 0,2 2-137,-2 6 0,3 1 19,6-1 0,0-4 0,0-2 1,1 1-227,4-1 1,1-4 156,2 2 1,4-5-28,-3-4 1,-2 1-70,2-5 87,0-1 1,4-4 28,0 0 1,-6-7 104,-2-7 1,1 1 38,-2-4 1,0-4 171,-4-1 1,2 3-21,2 2 0,-2-2-79,2 1 0,-2 1 102,-2 4 1,4 4-9,0 0 0,1 5 69,-5-5-140,0 6 0,1-3 32,4 6 1,-3 2-5,7 2 1,-4-1-5,3 6 0,-3-1-140,4 6 1,-5 3 49,5 1 1,-2-1-986,2-4 465,2 1 325,-3-1 0,4 0-1476,-4 0 1637,4 0 0,-5 0 0,6 0 0</inkml:trace>
  <inkml:trace contextRef="#ctx0" brushRef="#br0" timeOffset="8">14793 8209 7569,'0'-5'245,"0"5"1,0 7 0,0 5 0,0 2 0,0 2 0,0 3 0,0 0-209,0 0 0,0 5 0,0-4 0,0 2 1,0-1-1,0-2-513,0-3 1,4-2 0,0-1-1,-1 1 476,-1-1 0,4 0 0,1 0 0</inkml:trace>
  <inkml:trace contextRef="#ctx0" brushRef="#br0" timeOffset="9">14964 8288 7545,'0'13'570,"0"1"0,-2 0 0,-1 2 0,-1 3 0,1 0-460,1 0 0,2 5 1,0-4-1,0 1 0,0-2-110,0 0 0,-5-5 0,-3 5 0</inkml:trace>
  <inkml:trace contextRef="#ctx0" brushRef="#br0" timeOffset="10">8331 9828 7569,'-5'-14'68,"1"1"0,1 0 0,2 0 1,1 0-1,0 0 0,0-1 1,0 1-1,0 0 0,0 0 0,0 0 1,0 0-1,-2 0 0,-1-1 298,-1 1 0,-6 0 0,1 0 0,-3 0 0,-3 0 0,-1-1-236,-1 1 1,-7 0 0,2 0-1,-2 0 1,-3 0 0,1 0-93,0-1 0,-2 3 1,-3 0-1,-4 4 0,-4 1 1,-4 3 7,-1 2 0,-4 1 0,3 0 0,-2 1 0,-1 4 0,-1 4-8,1 2 0,6 4 0,-2 1 0,3 3 0,1 1 1,2 2-1,3 0-54,5 0 1,3-4 0,5 2-1,3 1 1,2-2-105,-1 0 0,1 0 1,5-2-1,2 4 1,1 1-1,0 0 61,2 1 1,-3 3 0,4 5 0,0 4 0,-1 4 93,-1 5 1,4 3-1,-5 7 1,-1 3-1,-2 3 1,-1 2-45,0-1 0,1-1 1,2 1-1,3-4 1,1-3-1,3-3-23,1-2 0,2-4 0,2-7 0,2-1 0,7-5 55,5-4 0,4-1 0,8-9 0,1-2 0,3-1 1,2-2 190,2 0 0,3 0 0,0-1 0,0-4 0,1-3 0,1-4-38,3-1 0,0 0 0,7 0 0,3-3 0,0-4-177,0-6 1,5-8 0,1 1-1,1-3 1,-1-5 0,-2-1-40,-2-4 0,-2 0 1,-1-8-1,-1-1 1,0-4-1,-4 1 110,-4 0 1,-5-5 0,-4 2 0,-4-4 0,-5 0 0,-2-1 92,-2 1 0,-11-1 0,1 0 0,-5 2 0,-4 1 0,-1 2-129,-2-1 1,0 2 0,0-1-1,-2-2 1,-1-1 0,-1-2-249,1 0 0,-3 2 0,0 3 0,0 4 1,-1 3-1,1 3 151,0 3 0,-4-1 0,1 5 0,-2 3 0,-2 3 1,-1 5-1,1 1 1,-6 1 0,-3 7 0,-4 0 0,-3 4-387,-2 1 0,-5 2 0,2 4 0,-1 1 0,1 4-2452,2 3 2901,1 4 0,-1 1 0,-2 0 0</inkml:trace>
  <inkml:trace contextRef="#ctx0" brushRef="#br0" timeOffset="11">7962 8407 7569,'0'-6'180,"0"6"0,0 7 0,0 6 0,0 3 0,0 3 0,0 3 0,0 5 0,0 3 0,2 4-109,2 3 1,-1 1-1,4 1 1,-1 0 0,-2 1-1,1-2-472,-1-3 0,2 2 0,-1-7 0,2 0 0,2-3 401,-1 0 0,1-7 0,4-1 0</inkml:trace>
  <inkml:trace contextRef="#ctx0" brushRef="#br0" timeOffset="12">7831 8815 7569,'-8'-2'86,"4"-2"1,2-5-1,4-1 166,2 1 1,4-3-1,5 3 1,0-2-1,2-2 1,2-1-1,5 0-173,3-4 0,-3 4 1,0-4-1,1 4 1,1 0-1,-1 3-184,-1 2 1,-5-3 0,4 5 0,-2 0 0,-3 2-1,-1 4-179,-2 1 0,0-5 0,0 1 199,0 1 1,-4 2 0,0 1 0,1 0 90,2 0 0,-4 5 1,0 4-1,-2 3 1,-2 3-1,0 1 24,1 1 1,-1 2 0,-4-3 0,2 3 0,1 0-351,1 0 1,5-1 0,-3-5 0,-1 0 319,1 0 0,5 0 0,-4 1 0</inkml:trace>
  <inkml:trace contextRef="#ctx0" brushRef="#br0" timeOffset="13">8186 8407 7569,'-7'-8'745,"-5"1"-834,3 3 0,5 4 0,4-2 0,7 7 0,5 1 89,1-1 0,0 6 0,0-4 0</inkml:trace>
  <inkml:trace contextRef="#ctx0" brushRef="#br0" timeOffset="14">8489 8630 7569,'5'14'-87,"-2"-1"0,5 0 1,-1 0 425,0 0 1,-4-4 0,2 0-40,-4 1 1,1-4-256,2-2 0,-3-8 0,4-6 1,-2-5-54,1-3 0,-1-1 0,4 3 0,1-3 0,-3 0 1,3 0-1,-2 3-8,-1 2 0,4 0 1,-4 1-1,-1 2 20,2 2 1,-3 0 77,6 9 1,-6 4 0,1 13 0,-3 0 0,-1-1-68,0-1 1,2-2 0,1 2 0,3 1 0,-1 1 0,3-2-287,-1-5 0,-3-4 0,5-6 140,1 0 0,1-2 1,-1-2-1,-3-5 1,-1-2-1,-2-4 134,2-3 0,-4 4 1,2-4-1,-1 4 1,0 0-1,1 1 219,-1 0 1,-1 4-174,-2 1 1,1 5 0,4 0-7,3 6 1,4 4-1,1 6-131,0 0 0,-1 0 0,-2 1 0,-1-1-111,1 0 0,2 0 0,0 0 0,-2-1 0,-1-2 0,1-1 8,2 1 1,-3-4 0,-1-2-1,3-2 1,0-4 0,2-2 194,1-5 0,-6-7 0,1-3 1,1 0-1,2-1 106,1-1 0,-4 1 0,-2-2 0,1 3 0,-3 1 141,1 1 1,3-1-1,-5 5 1,-1 0-1,-1 0 1,-2 0-109,0-1 1,-2 3 0,-1 0 0,-2 4 0,-3 0-384,-2 0 0,3 4 1,-2-2 118,-1 4 0,-2 7 0,-1 2 1,1 6-1,3 2 373,5 1 1,-2 2-1,2-3 1,1 2-1,3-1-73,4 2 0,-1-4 0,6 4 0,1-1 0,2-1 0,1-2 0,0-4-245,0-2 1,6-6 65,3 1 0,3-2 0,1-2 0</inkml:trace>
  <inkml:trace contextRef="#ctx0" brushRef="#br0" timeOffset="15">9831 8065 8942,'-7'6'140,"-1"1"0,5 6 1,-1 2-1,0 2 0,-1 7 1,1 3-1,1 4 1,2-3-1,1-2 0,0-3 1,0 2-1,0-1 1,1-1-1,3-1 0,5-1-315,3-2 0,0-2 0,-2-2 1,-1 1-1,1 1 0,1-1-2182,3-1 2357,-7 4 0,5 1 0,-5 7 0</inkml:trace>
  <inkml:trace contextRef="#ctx0" brushRef="#br0" timeOffset="16">9660 8473 8211,'-7'-6'403,"1"3"1,6-6 0,1-1-111,4-2 1,2 3 0,6 2 0,2 0 0,1 1-1,1-1-225,-1-1 1,5 4 0,-1-4-1,2 1 1,-1 1 0,-1 0 0,-1 4-193,0 0 1,-1 2-1,-5 0 1,0 0 0,0 0-1,0 0-421,1 0 0,-1 0 0,0 0 545,0 0 0,6 0 0,2 0 0</inkml:trace>
  <inkml:trace contextRef="#ctx0" brushRef="#br0" timeOffset="17">10292 8130 9921,'0'14'36,"0"-1"1,0 1 0,0 2 0,0 3 0,0 0 0,1 2 0,2-2-1,1 1 1,-1-1 0,0 0 0,0-1 0,2-1-37,-3 1 0,6 5 0,-1-2 0</inkml:trace>
  <inkml:trace contextRef="#ctx0" brushRef="#br0" timeOffset="18">10226 8367 7569,'-8'0'364,"1"0"0,6 0 0,1 0 0,6 0-149,4 0 1,4-1 0,3-2 0,0-2 0,1 3-1,-1-1 1,1 0-498,-2-2 0,3 1 1,-2 2-1,1 0 0,-1-3 1,2 1-1560,2-2 1841,1-1 0,4-7 0,0 1 0</inkml:trace>
  <inkml:trace contextRef="#ctx0" brushRef="#br0" timeOffset="19">10634 7959 7569,'9'0'750,"-1"2"1,1 2 0,0 5-322,0 3 0,-5 7 0,3 3 0,-1 4 0,-1 3 0,-1 3 0,0 1-507,-1-1 0,3 3 0,-1-3 0,-1 0 0,0 2 0,2-2-1967,1 0 2045,-4-1 0,9-5 0,-5 0 0</inkml:trace>
  <inkml:trace contextRef="#ctx0" brushRef="#br0" timeOffset="20">6778 10551 7569,'-5'-9'93,"1"1"1,-5 3 0,3-2 0,0 0 0,-1-1 0,0 0-1,-2-1 1,0 1 0,1 1 0,-3 0 0,0-3 0,-3-2-1,1-1 1,0 0 212,0-1 1,0 1 0,-2 0 0,-1 0-1,-3 1 1,-1 2-294,-4 1 1,-2 6 0,-3-1 0,-4 4-1,0 4 1,-5 7-57,-5 5 0,1 10 1,-6 11-1,-2 5 1,-3 8-1,26-24 1,-1 2 41,-1 0 1,1 1-1,-3 2 1,0 1 0,3-3-1,1 2 1,1-1 0,1 1-1,1-1 1,2 1 0,1 1-1,1-1 100,0 1 1,1 0-1,-10 33 1,4-2-1,6-3 1,7 0 0,8-2 53,7 0 1,10 4-1,10-5 1,6-3-1,8-4 1,8-6-32,12-4 1,11-12-1,-27-16 1,2-3 0,2-2-1,1-3 1,2-2 0,1-2-1,1-3 1,0-3-114,4-4 0,-1-2 0,-1 0 1,0-2-1,1-4 0,-1-1 1,-3 0-1,-1-1 0,-4-2 1,0-2-1,-4 0 0,-1-1-70,-3-1 0,-1-2 0,-4-2 1,-2 0-1,-2 0 0,-3 0 1,-2-1-1,-3-1 0,-2-2 1,-3-1-1,8-35 50,-9-2 1,-6 2 0,-10 5-1,-7-3 1,-12 1 0,-10 0-9,14 34 0,-2 2 0,-19-27 0,-1 4 0,1 8 0,-1 8 0,-1 5-120,-3 9 0,3 0 0,-2 10 0,0 3 0,1 4-304,-2 4 1,-4 9 0,5 7 0,5 8 442,6 3 0,-2 9 0,1 0 0</inkml:trace>
  <inkml:trace contextRef="#ctx0" brushRef="#br0" timeOffset="21">6067 13709 7569,'-1'-19'171,"-4"-3"1,-1-5 0,-2-2-1,2-4 1,1-4 0,1-5 0,1-4-1,2-3 1,1-3 0,0-2-1,1-1 1,2-4 0,3 1 0,1-2 1702,3 0-1925,2 4 1,1-6 0,0 5-333,1 1 0,0-2 1,2 2-1,3 2-658,2 0 1041,1 10 0,4-19 0,0 9 0</inkml:trace>
  <inkml:trace contextRef="#ctx0" brushRef="#br0" timeOffset="22">5778 12380 7569,'-9'0'182,"3"-2"1,3-2 0,7-5 0,5-2 58,6-3 0,7 0 0,0-4 0,2-4 1,4-3-1,2-1-14,0 0 1,5 0-183,-4-1 0,4 2 0,-4 2 0,-2 3-2,-1 1 0,-3 1 1,-2 3-1,-1-1 0,0-1 1,0 1-160,0 1 0,-6 6 0,1 0 0,0 1 0,-1 0 0,1 4-23,-1 3 1,-1 1 0,-2 1 0,0 3 0,-1 7-1,-2 6 139,-1 9 1,-6 4-1,1 8 1,-2 3-1,-2 1-83,0 3 0,0-4 1,0 5-1,0-3 83,0 1 0,0 0 0,0-4 0</inkml:trace>
  <inkml:trace contextRef="#ctx0" brushRef="#br0" timeOffset="23">5304 14301 7569,'-6'7'67,"4"5"1,-3-5-1,0 2 1,1 0-1,1 1 1,1 1-1,4 3 1,1 0-1,3 2 1,1 3-1,2 2 1,0 2-8,-1 2 1,1 1-1,3 1 1,-2-1-1,-3-1 1,1-2-1,-3-2-250,1-2 1,-1-6 0,-4-6 0,2-3 131,1-5 0,1-11 1,-4-11-1,2-6 0,2-6 1,-1-3 152,2-2 1,-3 1-1,6 1 1,-1 1 0,1 4-1,0-1 33,1 0 0,2 5 1,1 0-1,0 4 0,-1 4 1,-2 2-98,-1 3 0,-5 8 0,5 3 0,1 5-32,2 5 0,-3 3 0,-1 8 0,3 3 1,-1 2-1,0 1-31,-1-2 1,-2 5-1,4-3 1,-3 3-1,3 1-126,0 1 1,-2-5-1,0-2 1,1-1-1,0-3 1,0-1-533,-1-2 1,-4 0 689,3 0 0,1 0 0,4 0 0</inkml:trace>
  <inkml:trace contextRef="#ctx0" brushRef="#br0" timeOffset="24">5883 14301 7569,'0'13'149,"0"0"0,1 0 0,4-1 0,3-3 33,4-5 0,6 2 1,-1-2-1,1-1 0,-1-3 1,1-3-178,-2-1 1,-1-6-1,-2 1 1,-2-3 0,-2-1-1,-4-2-43,-4-2 0,-1 2 0,0-4 0,-1 2 0,-4-1 0,-4 1-237,-2-2 1,-7 4 0,1-3 0,1 4 0,-1 2 0,1 2 153,-1 1 1,-2 6 0,3 0 0,-2 6 0,1 6 0,1 4 206,2 5 1,0 2 0,8 6 0,0 1 0,0-1-1,3 0 68,2 1 0,7-1 0,4 2 0,6 1 0,6 2 1,1-2-234,-1-1 1,5-3 0,-3-2 0,6-3 0,-1-2 78,-1-6 0,4-5 0,2-7 0</inkml:trace>
  <inkml:trace contextRef="#ctx0" brushRef="#br0" timeOffset="25">6238 14024 7569,'0'14'-125,"0"0"1,0 4 0,2 2 329,2 1 1,-1 3 0,4-2 0,1 2-1,-1-1 1,2-2 0,-1-1-186,1 1 0,0-5 0,4 0 1,0-5-1,0-3-86,1-2 0,-1-2 0,-2-5 0,0-4 0,-4-5 0,-1-5-65,-3-2 0,3-7 1,-2 4-1,-1-2 0,-2 1 125,-1 2 0,0-2 1,0 3 110,0 2 0,2 7 1,2 6-44,5 6 0,3-1 0,2 3 0,2 0 0,2-1 0,0-1-43,1-1 1,-5-2 0,4 0-1,-4 1 1,-1 2 0,1 1-14,-1-1 1,0-3 0,-1-4-1,-4-5 67,-3-3 1,-4-5 0,-1-2-1,0-2 1,0-3-80,0-6 0,0 3 0,-1-4 0,-2 3 0,-1 3 1,1 2-1,1 2 6,2 2 0,-6-10 0,-1 1 0</inkml:trace>
  <inkml:trace contextRef="#ctx0" brushRef="#br0" timeOffset="26">5896 15195 7569,'-9'-9'136,"0"2"1,1 3 0,2 5 0,4 8-1,7 7 1,2 6 0,5 4 0,2 2 21,4-2 0,4 8 0,-3-8 1,1 1-1,4-2 0,-1-5-240,-1-1 1,1-6 0,-5-6-1,0-1 1,-1-4 0,-1-5-42,-4-6 1,-5-3-1,-7-1 1,-1-1-1,-2-2 67,-2-2 0,-3-4 0,3 5 1,1 0-1,-1 3 0,1 1 70,1 0 1,3-1 0,3 1 0,3 0 0,1 1 0,3 2 42,2 1 0,1 6 0,0-1 0,2 3 0,3 2 0,2 3 89,1 5 1,-1 3 0,-4 0 0,2-2 0,-2-1-1,-2-1 49,0 0 0,-6-2-194,1-6 1,-10-6 0,-1-5 0,-4-5 0,-2-6-169,0-2 0,-2-1 1,6 1-1,-1 2 0,1 0 1,-1 2-1,3 2-637,0 4 1,4 1 803,2 0 0,3-1 0,6 1 0</inkml:trace>
  <inkml:trace contextRef="#ctx0" brushRef="#br0" timeOffset="27">6593 15143 7569,'14'-5'137,"-1"1"1,0-5 0,0 3 0,0-1 0,2-3 0,0-2 17,-2-1 1,3-5 0,-7 1 0,1-1 0,-1 1 0,-5-1 0,-3 1-196,-1-2 0,-1 4 0,-3-3 0,-7 4 1,-3 1-41,-4 0 0,-5 1 1,2 3-1,-1 5 0,2 2 1,-1 4 46,1 2 1,4 3-1,-2 7 1,4 0-1,2 2 1,3 3 47,5 2 1,2-4-1,2 5 1,0 0 0,2 0-1,4-2-36,7-1 1,1-1 0,7-5 0,-1 0-1,1 0 1,2-1-203,2-3 0,1-3 1,1-6-1,-1 0 1,0-2 222,1-2 0,-1-3 0,0-7 0</inkml:trace>
  <inkml:trace contextRef="#ctx0" brushRef="#br0" timeOffset="28">6909 14708 7569,'0'15'213,"0"1"0,0 3 0,0 2 0,2 2-31,2 2 1,2 1 0,4 1 0,-1-1 0,1-1 0,2-3-155,1-5 1,0 2 0,0-1-29,1-2 0,-1-2 0,0 0 0</inkml:trace>
  <inkml:trace contextRef="#ctx0" brushRef="#br0" timeOffset="29">6830 14537 7569,'-5'-7'833,"2"1"-651,-6 6 1,7 0 0,2 2 0,9 1 0,6 3-183,2 1 0,7 2 0,-4 4 0</inkml:trace>
  <inkml:trace contextRef="#ctx0" brushRef="#br0" timeOffset="30">7370 14577 7569,'-19'7'386,"3"3"0,-5-4 1,2 0-1,3 1 1,2-1-144,1 0 0,-1 4 1,1-1-1,1 3 1,2 1-1,3 2 0,0 1-363,-1 1 1,5 2-1,-1-3 1,3 3-1,1 0 1,1 0-1,3-1-123,5 1 0,3-9 0,1 2 0,2-5 0,1-4 0,1-1 90,-1-2 1,-1-6-1,-2-3 1,0-3 0,-1-2-1,-2-2 196,-1-2 0,-6-4 1,1 3-1,-2 0 0,-2 0 252,0 3 1,0 6 0,0 1-81,0-1 0,4 5 1,2 5-1,1 9 1,4 6-1,0 4-178,2 1 0,5 1 0,0 2 0,-2-1 1,0 1-113,1 2 1,-4 2 0,2 0 0,-6 3 0,-3 2-33,-3 1 1,-2 2 0,-1 5 0,-1-1 0,-4 1 0,-5-1-37,-6 1 1,0-2 0,-6-2-1,-2-2 1,1-3 0,-2-5-217,-1-3 0,7-8 0,-7-2 1,2-7 358,4-5 0,-5-12 0,4-4 0</inkml:trace>
  <inkml:trace contextRef="#ctx0" brushRef="#br0" timeOffset="31">7475 14051 7569,'0'13'98,"0"0"1,0 6 0,0 1-1,2 2 1,2 2 0,5 2 95,3 3 1,1 8 0,1-3 0,2 1-1,2 0 1,-2 0 0,0-2-200,2-2 0,-5 1 1,1-1-1,-3 0 1,-3-1-250,0 1 0,2-5 0,-4-5 0,0-2 93,0-3 1,4-9 0,-3-8-1,2-11 1,0-8 201,1-5 1,-3-2 0,2 1 0,0 0 0,0 1-1,-1 2 254,3 1 1,-6 10 0,1-1-111,0 1 0,-4 9 0,2 6 1,-3 10-1,1 6 0,1 5-177,1 0 1,5 1-1,-5-1 1,1-4 0,1 1-1,2-2-600,4 0 0,1-8 0,0-6 592,1-4 0,-1 5 0,0 1 0</inkml:trace>
  <inkml:trace contextRef="#ctx0" brushRef="#br0" timeOffset="32">7949 13867 7569,'-9'13'46,"0"0"0,7 6 0,-1 3 0,4 3 0,5 1 0,3 2-66,5 2 1,-1 0 0,6 3 0,-1 1 0,0-2 0,-1 2-235,2-1 1,-4-4-1,2 2 254,-2-3 0,-2 4 0,0 2 0</inkml:trace>
  <inkml:trace contextRef="#ctx0" brushRef="#br0" timeOffset="33">7923 14274 7569,'0'-8'490,"0"-1"0,0 4 0,0-3 0,1-1-160,4 2 1,2 1 0,6 4 0,0-1 0,0-1 0,2 1-1,1 0 1,2-1-357,-2-5 1,4 2 0,2-4 0,1-2 0,1-3 25,-2 0 0,0-4 0,4-1 0</inkml:trace>
  <inkml:trace contextRef="#ctx0" brushRef="#br0" timeOffset="34">10292 12051 7569,'-8'-13'25,"2"0"0,2-1 0,-2 3 0,0 1 0,-1 2 0,1 1 0,-1 1 0,0 2 280,-4 5 0,5 5 0,2 9 0,3 2 0,1 7 0,0 5-160,0 6 0,5 6 1,4 6-1,4 7 1,4 4-1,2 5 1,1 1-1,5 4-161,-11-33 0,1 0 0,14 32 0,-11-32 0,-1 0 0,1-1 0,0-1 0,17 32 0,0-4-524,1-4 0,2-9 1,0-5-1,-1-5 540,-2-3 0,0-12 0,5 2 0</inkml:trace>
  <inkml:trace contextRef="#ctx0" brushRef="#br0" timeOffset="35">9884 12354 7569,'-6'-14'126,"-3"1"1,-1 0 0,1 0 0,5 0-1,2-2 1,4-1 0,2-3 0,5-1-1,2-5 1,4-3 119,3-3 0,1-4 0,4 3 0,-1 0 0,1-2 0,1 2-263,-2 0 1,1 1-1,-5 6 1,-2 2-1,-2 3 1,-2 1-3,-3 2 0,3 4 0,-5 3 0,2 3 0,-1 1 104,3 3 1,2 3 0,3 6-1,1 6 1,1 5 39,1 4 1,-4 5-1,4 5 1,-2-1 0,2 1-1,0 1-375,0 2 1,0-5 0,-3 2 0,2-4 0,-1 0 249,2-1 0,2 0 0,5 1 0</inkml:trace>
  <inkml:trace contextRef="#ctx0" brushRef="#br0" timeOffset="36">10568 13840 7569,'-13'0'30,"0"5"1,-1 0 0,1 3 0,2 2 0,0 2 0,3 1-1,-3 0 1,0 2 0,-2 1 0,1 3 0,2 0 0,1 1 0,0-1 221,2 0 0,-1 5 0,6-3 0,-3 4 0,4 0 0,2-1-254,4-3 0,5-4 0,-1 0 1,4-2-1,3-4 0,3-2-66,1-4 1,-2-5-1,2-5 1,-1-5 0,-3-6-1,-1-6-23,-2-3 0,-1-3 1,-3-1-1,-5-3 1,-3 0-1,-1-2 115,0 1 0,-5 3 0,-3 1 1,0 4-1,-1 5 0,-1 1 37,-2 3 1,-1 1 0,-1 3 0,1 2-1,0 3-207,0 1 0,1 3 0,2 7 0,1 5 0,1 4 0,-1 5 146,0 4 0,0 3 0,-4 1 0</inkml:trace>
  <inkml:trace contextRef="#ctx0" brushRef="#br0" timeOffset="37">10831 13459 7569,'-1'-9'1633,"-4"0"-1499,4 6 1,-9 5 0,5 11 0,1 7 0,-1 7-1,1 2-133,1 2 1,2 9-1,1 0 1,1 1-1,2 0 1,3-2-107,1 1 0,-2 4 1,3-1-1,3 0 1,0-2-1,3-3-568,-1-3 0,0-3 673,0-6 0,0 1 0,0-1 0</inkml:trace>
  <inkml:trace contextRef="#ctx0" brushRef="#br0" timeOffset="38">11226 13498 7569,'-20'6'82,"1"-3"1,7 6 0,2 1-1,2 2 1,1 1-105,0 0 1,2 0 0,-2 2 0,1 2 0,3 5 0,2 3 81,1 1 1,0 2-1,0 1 1,1 3 0,2 1-1,3-1 18,1-3 1,2-1 0,6-3 0,1-3-1,1-6 1,1-6-128,1-6 0,-3-4 0,4-4 1,-1-6-1,-4-6 0,-3-8 5,-3-5 1,-7-5 0,3-4 0,-4 0 0,-1 0 185,0-3 1,0-1-1,-1 1 1,-2-1-1,-3-4 1,-1 0-1,-3-4 5,-2-1 1,-1-2 0,-1 2 0,1 3 0,0 4 0,0 4-1594,0 5 1446,6 3 0,-5 6 0,5 0 0</inkml:trace>
  <inkml:trace contextRef="#ctx0" brushRef="#br0" timeOffset="39">10594 14906 7569,'0'17'-49,"0"1"1,0-1-1,0 4 1,2 2 0,1 5-1,3 0 1,1 1 0,3-3-1,2-2 1,1-7 0,0-2-1,0-2 1,0-1 0,1-3-52,-1-5 1,0-3 0,-1-2-1,-2-3 1,-3-7 0,0-3 103,1-4 0,-5-4 0,1 3 0,-2-1 1,-2-2-1,0 0 117,0 0 1,0 4 0,0-2 0,0 0 0,0 1 0,0 0-2,0 2 0,0 3 0,1 1 1,2 0 22,1-1 1,7 7 0,-3 4 0,4 6 44,1 6 0,0 3 1,1 2-1,-1 2 0,0 2 1,0-2-54,0-2 0,0-2 0,-1-2 0,-2-2-137,-1-2 1,-2-4 0,2-6-1,-5-6-125,-2-6 1,-2-2 0,0-7 0,0-2 0,0 0 0,0 2-203,0 4 0,0 3 0,0-4 329,0-1 0,-6-2 0,-1-2 0</inkml:trace>
  <inkml:trace contextRef="#ctx0" brushRef="#br0" timeOffset="40">11371 14682 7569,'0'7'390,"0"-12"0,0-9-450,0-7 0,-2-3 0,-1 5 0,-2 0 0,-1-1 0,-2 1-17,1 0 0,-2 1 0,-4 6 0,0 4-1,0 3 0,0 5 0,-1 5 0,3 3 0,1 6 0,1 2 44,-1 1 0,-1 7 0,1-2 0,3 1 0,1 0 0,3-2 92,2-2 0,2 3 1,3-3-1,5 0 1,4 0-1,3-3 33,2-2 0,1-2 0,-1-3 1,3-5-1,3-2-159,-2-2 1,3 0 0,-3-2 0,1-2 0,0-6 0,-1-6 67,2-6 0,-5-3 0,0-2 0</inkml:trace>
  <inkml:trace contextRef="#ctx0" brushRef="#br0" timeOffset="41">11529 14366 7569,'-5'21'245,"1"-2"1,1-2 0,2 2 0,1 0-22,0 0 1,0 0 0,0-2 0,0 2 0,1 0 0,3 1-259,5 0 1,3-3-1,0 0 1,-2-2 0,-1-2-1,1 0-603,2 0 0,1-4 0,0-2 637,0-1 0,0 4 0,0-2 0</inkml:trace>
  <inkml:trace contextRef="#ctx0" brushRef="#br0" timeOffset="42">11858 14274 7569,'-21'6'335,"2"-4"0,6 2 0,1-1-127,4 1 0,0-2 0,5 4 1,-1 0-1,1 2 0,2 5-385,1 5 0,0 2 0,0 7 0,1 1 0,2 1 0,1 3 15,-1 2 0,0-10 1,0 1-1,2-4 0,-1-7 81,2-3 1,-3-1 0,4-7-1,-1-5 1,-2-7 84,2-7 1,-4 0-1,2-6 1,-3 0-1,-1 1 1,0 0 116,0 2 0,0 2 1,0 3-1,2 1-89,2 0 0,4 6 1,5 4-1,0 6-26,0 6 0,-4 7 0,-2 4 0,0 3 0,-1 5 1,2 1-1,-3 4 101,1 2 0,-1 3 1,-4 0-1,2-2 1,1-1-1,-1 0-17,-1-1 1,-2 0 0,0-5-1,0 0 1,-2-3 0,-2-2-358,-5-1 1,-2-4-1,-3-1 1,1-4-566,0 0 832,-6-7 0,4-1 0,-4-6 0</inkml:trace>
  <inkml:trace contextRef="#ctx0" brushRef="#br0" timeOffset="43">11423 14090 7569,'-7'0'332,"3"5"1,7 0-333,1 3 0,6 0 0,-2 6 0</inkml:trace>
  <inkml:trace contextRef="#ctx0" brushRef="#br0" timeOffset="44">12002 13893 7569,'-5'13'117,"3"0"1,-2 0-1,2 2 1,2 2-1,0 5 1,0 5-1,2 2 1,2 2-1,5-1 1,1 1-1,0 1 1,-1 0-1,1 0-266,2-2 0,1-1 1,0 0-1,1 2 0,-3-2 149,-2-1 0,3-2 0,-5 1 0</inkml:trace>
  <inkml:trace contextRef="#ctx0" brushRef="#br0" timeOffset="45">11976 14511 7569,'0'-13'194,"0"0"0,0 0 0,2 1 1,2 3-15,5 5 1,2-2-1,4 0 1,3 0-1,4-1 1,2 1-207,3 0 0,-1 0 0,-1 4 0,-2-3 0,-1 1 0,0-1-527,-1 1 553,-2 0 0,0-2 0,1-2 0</inkml:trace>
  <inkml:trace contextRef="#ctx0" brushRef="#br0" timeOffset="46">13463 13709 7569,'5'13'20,"-1"0"1,-1 2-1,-2 2 1,1 5-1,1 4 1,1 4-1,-1 2 1,-1 1-1,-2 2 1,1-1-1,2-3 1,1-5 0,-1-4-1,0-4-45,2-4 1,-2-8 0,4-7-13,-1-11 1,-2-7 0,-2-9-1,1-3 1,1-4 0,-1-3 0,0 0-1,0 2 54,1 1 1,2 5 0,-3 0 0,1 3 0,1 5 125,0 5 1,-3 2-1,4 4-96,0 2 0,-5 4 0,5 10 0,-2 4 1,2 4-1,0 3-1,0 1 1,4 7 0,-3-2 0,2 3 0,-2-1 0,1-2-68,-1-4 0,2-3 0,4-2 0,0-2 0,0-2-45,1-4 1,-1-4 0,-2-2-1,0-4 1,-4-5 0,-1-5-54,-3-2 0,3-2 0,-2 3 0,-1-2 0,-2 2 63,-1 1 1,5-2 0,1-1-1,1 4 1,3 2 0,2 3-1,1 0 76,0 2 0,0 1 1,0 6-1,1 0 1,-1 0-1,0 0 23,0 0 1,-1 6 0,-2 3 0,-1 3 0,0 1 0,-1 0 9,1 0 1,-6 5-1,3-1 1,-2-1-167,1-1 0,3 2 1,-2 1-1,0-2 1,1-1-1,1-2 113,2 0 0,2 0 0,1 0 0</inkml:trace>
  <inkml:trace contextRef="#ctx0" brushRef="#br0" timeOffset="47">14213 13511 7569,'8'6'-145,"2"1"1,-6 7 0,-1-1 0,-1 0 246,-2 0 0,4 5 0,1 1 1,-3 1-1,0 5 0,-2 3 1,0 2-54,0 0 0,4-3 1,1-2-1,-2-3 1,-2-3-1,-1-1-276,0-1 1,5 1-1,-1-5 227,-1 0 0,-2 0 0,-1 0 0</inkml:trace>
  <inkml:trace contextRef="#ctx0" brushRef="#br0" timeOffset="48">14187 13406 7569,'-7'0'-117,"7"6"1,7 1-1</inkml:trace>
  <inkml:trace contextRef="#ctx0" brushRef="#br0" timeOffset="49">14464 13695 7569,'0'18'42,"0"0"0,0-1 0,0-4 0,0 0 0,0 1-134,0-1 1,0 0 0,0 0 77,0 0 1,1-5 0,3-6-1,4-6 1,0-9 84,1-8 0,-1 1 1,2-3-1,0-4 1,3-2-1,3 0 84,0 1 1,-1 2 0,-2 1 0,-1 1 0,-2 4-33,-1 1 1,-2 6 0,3 6 0,-2-1 0,-1 2-47,0 1 1,-4 2-1,3 7 1,-2 6-1,2 5-50,2 2 0,-5 7 1,2-2-1,0 3 0,1 1 1,-1 2-150,1 2 1,0-3 0,-3 2-1,3-4 1,0 0 0,0-2-669,-3 2 0,2-6 790,0-2 0,5-2 0,-3-2 0</inkml:trace>
  <inkml:trace contextRef="#ctx0" brushRef="#br0" timeOffset="50">14937 13603 7569,'0'14'46,"0"-1"0,0 0 1,0 0-1,2 0 0,1 0 169,1 0 1,5 1-1,-3-1 1,0 0 0,1-1-1,-1-2-128,0-1 1,4-6-68,-1 1 0,1-10 1,-1-7-1,-5-8 1,-1-3-1,0-3-97,1 1 1,5 3 0,-3-1-1,0-1 1,1 2 0,-1-2 76,0 0 0,4-7 0,-3-1 0</inkml:trace>
  <inkml:trace contextRef="#ctx0" brushRef="#br0" timeOffset="51">15543 13406 7569,'0'-13'8,"0"4"0,0 0 0,-2-1 0,-2 0 0,-5 1 0,-3 5 0,-1 1 0,0 0 0,0-2 480,0 3 1,0 0-1,-1 1 1,1-2-1,0-2-440,0 2 0,6 3 1,1 3-1,1 3 1,1 3-1,1 4-153,2 3 1,1 8-1,0-2 1,0 2-1,0 3 1,1-1-136,3 0 1,-1-1 0,6-3 0,1-4 0,2-4 0,1-2 119,0-3 0,2 1 0,1-6 1,2-1-1,-1-1 0,1-2 190,-1 0 1,5-5-1,-3 1 1,0 0 0,0-1-1,-1 1 221,1 1 1,-9 1-1,3 2 1,-1 2-199,0 2 0,-5 4 0,-3 5 0,-2 0 0,-4 0-123,-2 0 0,-3 0 0,-8 0 0,-1 1 1,-3-1-1,-2-2-94,-2-2 0,1 1 1,-3-4-1,-3 0 1,1 1-1,0-1-333,5 0 0,-1 3 1,5-5 456,2-1 0,-4-1 0,-1-2 0</inkml:trace>
  <inkml:trace contextRef="#ctx0" brushRef="#br0" timeOffset="52">17056 13117 7569,'0'13'65,"0"1"1,0 4 0,0 2 0,0 4 0,0 1 0,0 2 0,0 3 0,0 2 0,0 3 0,0 1 0,0 1 108,0-2 1,2-1 0,2 2-1,3-2 1,2-1 0,0 0-391,1-1 1,3-2 0,3-3 0,2-1 0,-2 0 0,-1-1-1150,-2-3 1365,0 3 0,0-4 0,0 5 0</inkml:trace>
  <inkml:trace contextRef="#ctx0" brushRef="#br0" timeOffset="53">17201 13617 7569,'1'7'301,"4"-3"1,4-2-76,2-2 0,8 0 1,3 0-1,2 0 1,-1-2-1,-1-1-129,1-1 0,-4-5 0,0 3 0,-1-1 0,-1-3 0,0-2-106,-3-1 1,-1 0 0,0 0 0,-1-1-1,-2 0 1,-1-2-41,1-2 1,-2-4-1,-1 3 1,-1 0-1,-3 0-5,-2 3 0,-1-3 1,0 2-1,-1 1 1,-4 1-1,-3 3 23,-4 3 1,-1 4 0,0 5 0,-1 0 0,1 1 20,0 3 1,-4 10 0,-2 8 0,0 2 0,-2 3 0,2 1-37,0 2 0,2 4 0,3 5 0,3 1 0,0-2 0,4-2-1,1-1 0,2-2 1,4-1-1,1-6 1,5-3-1,6-4-69,4-5 1,7-3-1,-1-6 1,3-2-1,2-2 1,-1-1-60,0 0 1,0-1 0,1-4 0,-2-5 0,-2-5 0,-2-4 13,-2-1 1,-2 2 0,-4-4 0,-1-1 0,-2-2 0,-3-1 177,-1 0 0,0-1 0,-3 1 1,3 0-1,0-1 0,1 1 189,0 0 1,-2 5-1,2 4 1,-1 2 0,-2 2 139,2 0 1,-3 4-251,6 0 1,-6 8 0,0 1-1,-6 8 1,-6 7-44,-3 3 0,-1 4 1,1-5-1,2 1 0,1-1 1,1 1-13,0-2 1,3-2-1,5 0 1,0-1-144,0 0 0,1-6 1,3-2-1,5-4-9,3-1 0,-3 0 0,-1 0 1,3 0 66,0 0 1,3 0 0,-1-1 0,-2-4 0,0-4 0,-3-1 69,3 1 1,-4-2-1,2 3 1,-1 0 0,1 0-23,0 3 1,0 0-1,3 7 1,-2 2 0,-1 5-55,1 2 1,1 0 0,3 0 0,-1 3 0,0-3 0,0-1-212,0 1 1,-1 0-1,-2 1 1,-1-3 208,1-5 0,-4-5 1,-2-7-1,-1-6 1,0-5-1,2-5 385,-2 0 0,0-3 0,-1 0 1,4-3-1,2 0 0,2 0 76,2 3 0,1 2 0,0 1 0,0 4 0,0 1 0,0 3-286,1 1 1,-1 2 0,0 1 0,-1 2 0,-2 3 0,-1 1-744,1 3 1,-3 2 0,2 1-1526,1 0 2145,2-6 0,-5 4 0,-1-4 0</inkml:trace>
  <inkml:trace contextRef="#ctx0" brushRef="#br0" timeOffset="54">18451 13182 7569,'-7'2'1165,"2"2"1,8-1-1075,2 6 1,5-5 0,-3 5 0,2 1 0,-2 2 0,1 3-11,-1 2 1,-3-2 0,4 4 0,-2 0 0,-3 1 0,-2 1-391,-1-4 0,0 2 0,0 0 0,0 0 0,0 0-623,0-3 1,0-5 931,0-3 0,-6 1 0,-1 4 0</inkml:trace>
  <inkml:trace contextRef="#ctx0" brushRef="#br0" timeOffset="55">18306 12972 7569,'-20'0'368,"2"0"0,4 0 1985,1 0-2601,-1 0 1,9 6 0,5 1 0,7 0 247,5-2 0,7 2 0,1 0 0</inkml:trace>
  <inkml:trace contextRef="#ctx0" brushRef="#br0" timeOffset="56">18464 13301 7569,'-8'0'33,"0"-2"1,2-2-1,5-5 1,4-3-1,6-1 250,2 0 1,-2 6-1,-2 1 1,1 2 0,-1-2-193,3-2 1,-2 6 0,-1-4-1,0 1-63,1 1 0,-1-2 1,3 3-1,-1-1 0,1 1 1,2 0-4,1-1 0,0 2 0,0-1 0,0 6-35,1 6 0,-6 4 0,0 3 0,-2 2 0,-4-1 0,1 1-78,2-1 0,-4 5 0,4-3 1,-4 0-1,1 0 0,0-3-109,3-1 0,4 2 0,-5 1 1,0-3-1,2-4 0,2-2 197,-1 1 0,5 2 0,-5 1 0</inkml:trace>
  <inkml:trace contextRef="#ctx0" brushRef="#br0" timeOffset="57">18925 13077 7569,'-6'-7'542,"-1"5"-377,0 10 0,1 2 0,6 12 1,0 1-1,0 2 0,0 1-137,0 1 1,0-1-1,0 0 1,0-1-1,0-1 1,1-4-339,4-1 0,-4-1 310,3-5 0,4 6 0,-1 1 0</inkml:trace>
  <inkml:trace contextRef="#ctx0" brushRef="#br0" timeOffset="58">18807 12906 7569,'-6'-12'-35,"-2"2"276,1 1 1,3 6-1,8-1-1636,5 3 1395,3 6 0,1 3 0,0 5 0</inkml:trace>
  <inkml:trace contextRef="#ctx0" brushRef="#br0" timeOffset="59">19122 13143 7569,'0'19'-107,"0"-4"1,0 4 0,0-2 0,0 1 0,0-2 383,0-2 0,0-1 1,-1-1-1,-2-2-192,-1-1 1,-1-7 0,5-2 0,0-8 2,0-3 1,0-3 0,0 0-1,2-2 1,2-3 0,3-2 3,1-2 0,3 2 0,-2 0 0,3-1 1,1 1-1,-1 4-54,-4 2 1,4 2 0,-3 1-1,1 2-55,-1 1 0,1 8 0,-4 1 0,0 7 1,0 5 20,-3 1 1,0 6-1,0 3 1,1 1-1,0 2 1,1-2-230,-1 1 0,5 4 1,-3-8-1,1 0 1,3-1-1460,2 0 1684,7-4 0,-4 4 0,4-6 0</inkml:trace>
  <inkml:trace contextRef="#ctx0" brushRef="#br0" timeOffset="60">19544 13169 7569,'8'-22'-157,"1"2"1,1 1 0,1 3-1,-1 1 419,-1 2 1,-5 0 0,3 0-53,-1 0 1,-3 1 0,-6 5 0,-3 7 0,-1 7-144,-3 5 0,-6 1 0,-2 1 1,2 2-1,3 2 0,3-1 5,1 2 0,6-4 1,-1 3-1,2-4-89,2-1 0,6-4 0,3-2 1,2-1-1,3-3 14,-1-1 1,0-8-1,0-3 1,0-4-1,0-3 1,0-2-80,1 2 0,-3 2 173,-2 0 1,-3 9-1,-6 5 1,0 8-1,0 8 1,0 8-45,0 5 1,0-1 0,0 4 0,1-1 0,2 1 0,3 0-71,2 0 0,-4 3 1,3-3-1,-1 1 0,-3 0 1,-2-2-18,-1-3 1,0 1 0,-1-9 0,-3 1 0,-7-4 0,-3-3-55,-4-6 1,-5 3 0,1-7 0,-3-1 0,-3 0 0,-1 0-674,-2 1 767,-5 6 0,2-8 0,-5 4 0</inkml:trace>
  <inkml:trace contextRef="#ctx0" brushRef="#br0" timeOffset="61">20333 13156 7569,'-13'0'67,"0"0"1,0-1 0,0-2 0,1-3-1,2-1 1,2-4 0,2 0 0,2-3-1,0 1 1,-1-1 238,2-4 1,2-2-1,2-7 1,2 1 0,3 0-1,1 1 1,2 1-301,-1 3 0,3 4 1,-2 0-1,1 2 0,0 4 1,-1 0-296,1 3 1,2 0 0,1-2 0,2 3 0,1-1 0,3 1-146,2-3 1,0 3 0,6-2-1,-1 0 434,0 2 0,1-5 0,-1 5 0</inkml:trace>
  <inkml:trace contextRef="#ctx0" brushRef="#br0" timeOffset="62">20715 12761 7569,'7'-13'517,"-2"0"-301,-4 0 1,-7 6 0,-3 2-1,-4 4 1,-3 2 0,-3 5-94,-1 7 1,2 0 0,-2 6 0,1-1 0,3 1 0,1 0-100,2 0 1,1 3-1,2-5 1,2-1-1,3-1 1,2-2-182,1 0 0,2 1 1,2-3-1,2-2 1,5-5-1,4-2 10,5-2 0,-4 0 0,5-2 1,-1-2-1,-1-5 0,-1-2 137,-1-3 1,-2 1 0,-1-1 0,-2-2 0,-1-2 0,0 2 156,-2 1 1,3 7-1,-4-1 1,1 0 0,4 0-1,0 2-67,2 1 1,-4 0 0,0 3 0,1-1-94,2 1 1,1 3 0,0 3 0,-1 3 0,-2 1-185,-1 3 0,-2 2 1,4 1-1,-4 0 1,-1 0-1,-2 1-1494,2-1 1691,-5 0 0,11 0 0,-5 0 0</inkml:trace>
  <inkml:trace contextRef="#ctx0" brushRef="#br0" timeOffset="63">21175 12327 7569,'0'-13'0,"0"0"0,-1 0 357,-3 0 1,1 1 0,-6 3-141,-1 5 1,2 4-1,1 6 1,1 7 0,3 9-1,2 7-106,1 6 1,0 2 0,0 1 0,0 0 0,0 3 0,0-2-358,0-2 1,1 1-1,2-5 1,2 2 0,-1-1-1,0-1-507,1 1 1,1-5 0,-3 1 752,1-7 0,0 2 0,-4-5 0</inkml:trace>
  <inkml:trace contextRef="#ctx0" brushRef="#br0" timeOffset="64">20978 12656 7569,'0'-7'82,"1"0"1,4 4 0,4-2 230,2 2 0,8 0 1,3 0-1,3-1 1,0 1-1,-2 2-37,-1 1 1,0 0-94,5 0 1,-1 0-187,0 0 0,-4 4-11,0 0 0,-1 1-73,1-5 0,-3 0 29,-6 0 0,4 0 102,1 0-44,-1-6 117,2-1 1,-3-12-63,6-3 0,-6-7-82,2-2 69,2 0-2,-5-1 0,4 3 100,-6-6 1,-4 5-60,0 0 0,-6 6 113,1 2 0,-2 11 125,-2-2-116,0 2-309,0-2 1,-6 6 73,-3 2 0,-3 5-190,-1 5 1,-4 2 103,-1 6 0,-5 0 29,1 1 0,-2 5 1,1 3-1,1 2-7,-1 3 1,-1 3 358,2 1 0,3 1-139,6-1 0,6-3 189,2 2 1,5 3-108,5-3 1,6-3-209,7-5 0,4-5 11,-5 5 1,5-6-1,-3 2 1,0-5-18,0-4 1,3 1 0,-4-4 0,-2-1-1,0 1-353,2-3 0,-4-1 1,4-2-1,-4 0 0,0 0 361,-1 0 0,0 0 0,0 0 0</inkml:trace>
  <inkml:trace contextRef="#ctx0" brushRef="#br0" timeOffset="65">19149 14116 7569,'-13'2'74,"-1"2"1,3 7-1,0 3 1,3 7 0,-3 2-1,0 5 1,-2 0 0,-2 1-1,-1 0 1,-2 2 0,2-2-1,2-3-382,0-4 1,7 2 0,3-7 0,1-1 307,-2-1 0,-2-2 0,-6 0 0</inkml:trace>
  <inkml:trace contextRef="#ctx0" brushRef="#br0" timeOffset="66">18820 14274 7569,'8'-8'121,"1"-1"1,3 0-1,3 2 1,4 2-1,1 4 75,3 1 0,2 0 1,2 1-1,-1 4 1,0 3-1,-1 4-236,-3 1 1,1 2-1,-4 1 1,0 2 0,0-2-1,-2-2-561,-3-1 1,-5-1 0,0-2 600,1-1 0,2 0 0,1 4 0</inkml:trace>
  <inkml:trace contextRef="#ctx0" brushRef="#br0" timeOffset="67">19122 13919 7569,'-5'-7'142,"3"2"0,-2 10 1,2 4 3,2 2 1,0 8-1,0 3 1,2 5 0,1 3-1,2 5 1,1 3-119,0 2 1,4-5-1,-2-2 1,0 1-1,0-2 1,-1 0-541,0-2 0,-4-4 512,2-4 0,2 3 0,0-5 0</inkml:trace>
  <inkml:trace contextRef="#ctx0" brushRef="#br0" timeOffset="68">18938 14248 7569,'7'-6'303,"5"5"1,-3-5-1,3 1 1,2 0-19,4-3 1,1 5 0,4-2-1,-1 0 1,0 1 0,0 1-274,0 1 0,-2 1 1,4-2-1,-4-1 1,-1 1-1,-1 1-1043,1 2 1031,-5-6 0,11-7 0,-4-7 0</inkml:trace>
  <inkml:trace contextRef="#ctx0" brushRef="#br0" timeOffset="69">20702 13919 7569,'-2'-7'-283,"-2"2"0,-5 4 0,-3 1 484,-1 0 1,4 0-35,1 0 0,5-1 0,-2-4 22,4-4 1,-1 4 0,-1-1 0,-2 1 0,-3 1 0,-2 0-15,-2-2 1,-1 4-1,0-2 1,0 2 0,0 2-135,0 0 0,4 2 0,0 2 0,-1 5 0,-2 3-105,-1 1 0,0 0 0,0 2 0,-1 1 1,1 3-1,0 1-5,0 4 1,0 2 0,0 3 0,1 2 0,3-2 0,5-1 18,2-2 1,2-1 0,2-3-1,2-5 1,5-3 32,3-6 1,2-2-1,2-6 1,3-1-1,2-4 1,1-3 99,-2-4 1,5-9 0,-4-3 0,-1-9-1,-2-3 1,-5-5-14,-4 0 1,1 0-1,-6 2 1,-1-1-1,-1-1 1,-2-1-72,0-2 1,0 0 0,0 5 0,0-1 0,0 2 0,-2 3-40,-2 4 0,2 5 1,-2 4-1,1 5-723,-1 2 763,2 8 0,-10 7 0,5 7 0</inkml:trace>
  <inkml:trace contextRef="#ctx0" brushRef="#br0" timeOffset="70">20899 13932 7569,'-12'2'69,"2"1"1,4 1 0,5-1-1,7-2 1,5-1 0,5-1-1,2-2 1,0-3 125,1-1 0,-5-2 0,4-3 0,-4 2 0,-2 1 0,-2-1-253,-1-1 1,-6 2 0,1-1-1,-2-4 1,-4-2 0,-1 0-17,-1 2 1,-6-1 0,1-1 0,-3-2 0,1 2-1,0 2 26,3 0 1,-1 6 0,-4 0-1,0 3 1,-1 2 75,1 1 1,4 2 0,2 2 0,1 2 0,3 5-136,2 2 0,1 8 1,0 2-1,0 1 0,1 0 1,4 1-72,4 2 0,2 1 1,4 1-1,1-2 0,3-2 47,1-1 0,-2-6 1,4 1-1,1-2 1,1-3-1,-2-3 65,-5-5 1,2-3 0,-1-1-1,-2 0 117,-2 0 0,-2-5 0,-3-4 0,-5-3 0,-2-1 0,-2 0 99,0 0 1,0-5-1,0-1 1,0-1 0,0-4-1,1-1 45,4-1 1,2 1 0,5 2-1,-2 1 1,0-2 0,2 1-127,-1 1 0,6 3 0,-9 6 0,3 0 0,-1 1 0,-3 2-75,-1 1 0,4 6 1,-1-1-1,3 1 1,1 0-350,0-1 355,6-7 0,1 4 0,7-6 0</inkml:trace>
  <inkml:trace contextRef="#ctx0" brushRef="#br0" timeOffset="71">21583 13498 7569,'0'9'-73,"0"0"0,2-5 182,2 5 1,-1 0-1,5 4 1,-1 0 0,0 0-21,3 0 1,-2 0-1,-1 1 1,-1-1-1,-3 0 1,0 0-312,1 0 0,-2 0 0,2 0 222,-3 1 0,-12-1 0,-4 0 0</inkml:trace>
  <inkml:trace contextRef="#ctx0" brushRef="#br0" timeOffset="72">21544 13301 7569,'-2'-12'98,"0"2"0,-4 3 6,-2 1 0,7 1-104,1 5 0,6-6 0,7-1 0</inkml:trace>
  <inkml:trace contextRef="#ctx0" brushRef="#br0" timeOffset="73">21926 13485 7569,'-2'-7'68,"-1"4"1,-1 6 0,1 5 0,1 4 0,4 3 0,1 1 0,3 1 0,1-1 118,3-1 0,2-2 1,1 0-1,0-1 0,0-2 1,1-2-179,-1-3 1,-5 0-1,1-5 1,2-2 0,-1-2-1,-1-6-43,-5-6 0,-1-5 0,0-7 1,1-1-1,-1-1 0,-1-1-36,-2-1 1,0 5-1,0 0 1,0 5-1,0 3 1,0 3-436,0 1 0,4 2 505,0 0 0,7-1 0,-4 1 0</inkml:trace>
  <inkml:trace contextRef="#ctx0" brushRef="#br0" timeOffset="74">22281 13314 7569,'7'-6'528,"-2"-3"-471,-4 3 0,-1 2 0,0 8 1,-1 7-1,-2 5 0,-3 4-20,-1 1 1,-1 4 0,-2-5-1,3 2 1,-1-2 0,3-1-160,-1-2 1,-3-3 140,5-1 1,1-7 0,7-6 0,5-9-1,4-5 1,3-5 46,2-2 1,-1 1 0,-4-4 0,0 4 0,1 1 0,-1 3 132,0 1 1,-4 4-1,-2 0-144,-1 3 0,3 6 1,-4 2-1,1 9 1,0 5-85,-3 4 1,3 1-1,0-3 1,1 3-1,2 0-85,-2 0 0,9-1 0,-3-5 0,2 0 0,1-1 0,0-4-494,2-3 0,1-4 0,-3-1 608,1 0 0,7 0 0,-4 0 0</inkml:trace>
  <inkml:trace contextRef="#ctx0" brushRef="#br0" timeOffset="75">22768 12814 7569,'0'-7'831,"0"2"-723,0 10 0,0 2 1,1 8-1,2 4 0,2 7 1,-2 6 19,-2 2 0,0 10 1,2-2-1,2 5 1,-2 0-1,-2-2-259,-1-3 1,0-1-1,0-3 1,0-1-1,0-4 1,0 0-1371,0-4 1501,0 4 0,0-11 0,0 3 0</inkml:trace>
  <inkml:trace contextRef="#ctx0" brushRef="#br0" timeOffset="76">22531 13340 7569,'-10'-1'-335,"7"-2"1,10-3 554,8-1 0,10-2 0,-1-4 0,6 0 0,0-2 0,1-1-147,0-2 0,0-4 0,-5 5 0,0-1 0,-1 1 0,-3 1 397,-4 4 0,-5-1 1,-3 6-314,-1-1 1,-6 4 0,1 8 0,-3 5 0,-1 3 0,-1 1-96,-3 0 1,2 5-1,-2 1 1,2 0 0,2 1-1,0-1-240,0 0 1,0 0 0,2-3 0,1 2 0,3-2-1,-1-2-183,1 0 1,0-3 0,-3 0 0,1-3 0,1 1-1,1 0 361,2 0 0,-2-1 0,0 6 0</inkml:trace>
  <inkml:trace contextRef="#ctx0" brushRef="#br0" timeOffset="77">23084 13222 7270,'-8'9'-126,"4"-1"379,3 3 1,1 0 0,0 2-1,0 1 1,0-1 0,1 0-70,3 0 0,2 0 0,5-1 0,-3-3 0,3-5-162,0-2 0,2-4 0,1-2 0,-1-5 0,0-4 1,-1-3-29,-4-2 1,4-5-1,-5 1 1,2-2 0,-2 1-1,-1 1-119,-3-1 1,-1 4 0,-2 1 0,0 4 0,0 0-1483,0 1 1310,0 0 0,0 12 0,0 5 0,1 6 0,2 3 279,1 1 1,7-1 0,-4 0 0,2-1 0,0-2 218,1-1 1,1-6 0,3 1 0,0-3 0,2-1 0,2 0 31,-2 0 0,3-5 0,-1-4 0,-1-3 0,1-1 0,-1-2-93,-1-2 1,2 1 0,-4-6 0,-2 0 0,0 0 0,-2 0-107,-1-1 1,1-1 0,-6 1 0,-1 2 0,-1 2 0,-2 3-109,0 2 1,-2 5 0,-2 2 0,-5 2-1,-2 7-79,-3 5 1,-2 5-1,2 2 1,2 4-1,0 2 1,2 2 128,1 0 0,-1 0 0,6 6 1,1 1-1,1 2 0,2-2 170,0-1 0,0-6 0,2-2 1,2 1-1,5-4 0,3-1 89,1-4 0,6-3 0,1-1 1,2-3-1,0-4-232,1-1 0,-4 0 1,0-1-1,-1-4 1,1-3-1,0-4-181,0-1 0,3 0 0,-3 0 1,0-1 177,0 1 0,-1-6 0,-5-1 0</inkml:trace>
  <inkml:trace contextRef="#ctx0" brushRef="#br0" timeOffset="78">21833 14551 7403,'-7'1'-208,"1"2"0,0 1 726,-2-1 0,0-1 0,0-2-236,-3 0 0,4 0 0,0 1-296,1 4 0,2 2-306,4 6 394,0-6 1,-2-1 310,-2-6 1,1 0-323,-6 0 1,6 2-179,-1 2 1,2-1 0,4 4 35,2-1 0,-1-1 402,6-5 55,-6 0-508,3 0 1,-5 0-292,3 0 524,-2 0 0,4-2 1,-6-2 512,0-5-178,0 3-706,0 0-293,0 6 1318,0 0-600,-6 0-393,4 0-228,-3 0 508,5 0 0,0-1 316,0-4 0,-2 4 31,-2-3-568,2 2-348,-4 2 275,6 0 974,0 0-724,-6 0 0,4 0 0,-6 2-236,2 2 185,2-3 180,4 5 1,-1-4-149,-4 2 0,2 2 1,-4 4-1,0-1 0,1 1-141,0 2 1,2-3 0,4-1 40,0 3 0,1-4 0,3 0 0,5 1 0,4-1 148,5 3 1,-2 2 0,4 1 0,1 0 0,-2 0 26,0 0 0,3 1 1,-5-1-1,1-2 1,0 0-125,-1-3 1,1-5 0,-7 0-1,0-6 123,-3-5 0,-5-10 1,2-4-1,-4-3 1,-1-2-1,2-3 26,2 0 0,-3-1 0,4 3 1,-5-1-1,-3-2 0,-3 2-110,-1 1 0,-2 3 0,-4 3 0,0 5 1,-1 2-1,1 4-155,0 2 1,-4 3 0,-1 6-1,2 1 1,1 2-189,2 2 0,0 5 1,0 0-1,1 5 1,2 2-1197,1-1 1568,6-7 0,3 3 0,8-5 0</inkml:trace>
  <inkml:trace contextRef="#ctx0" brushRef="#br0" timeOffset="79">22360 14103 7569,'-9'-20'-115,"-1"2"0,-3 4 0,-3 2 0,0 2 395,1 1 1,2 5 0,0-4 0,-1 2 0,1 5-142,0 4 1,1 1 0,2 8 0,1 4 0,-1 5 0,0 6-67,1 7 0,-1 8 0,4 5 0,0 3 0,0 5 0,3 2-179,2 2 0,2-4 1,4-6-1,5-4 0,5-3 1,4-2-478,1-7 0,-4-5 1,2-4-1,-4-4 583,0-1 0,-9-7 0,-5-8 0,-7-4 0,-5-4 0,-1-5 0,0-1 0,0 0 0,0 1 0,0 0 0,-1 0-62,1 0 1,2 5 0,0-3 0,4-1 0,0 3 250,-1-1 1,6 0 0,-1 1 0,7-3-3,9-4 1,2-1 0,7 0 0,1 0 0,2-1 0,3 1 0,2 0 0,0 0 0,3 1 0,0 2 0,-4 3 0,-3 1-315,-4 3 1,3-3 0,-5 2 0,1 1 126,-4 1 0,-2-4 0,-2-1 0</inkml:trace>
  <inkml:trace contextRef="#ctx0" brushRef="#br0" timeOffset="80">23544 14182 7569,'-13'-4'87,"0"-1"0,0 1 0,-2 0 0,-1-1 0,-1 2 0,1 3 0,-1 5 0,1 5 0,-1 5 36,1 2 0,3 7 1,2-4-1,4 2 0,1-2 1,3 1-1,2-2-137,1 0 0,1-2 1,4-3-1,5-3 1,4 0-1,5-4 5,2-1 0,1-2 0,3-5 0,-2-4 0,-2-4 0,-1-2 37,1-2 0,-7-1 1,1 0-1,-6-2 0,-4-3 1,-2-2-18,-1-2 0,-2-1 1,-2 1-1,-1 1 0,-2 0 1,-3 2-151,-2 2 0,-2-1 1,-1 2-1,0 2 0,1 3 1,2 5-1362,1 1 1500,6 2 0,-8 4 0,3 0 0</inkml:trace>
  <inkml:trace contextRef="#ctx0" brushRef="#br0" timeOffset="81">23887 13867 7569,'7'-27'78,"3"2"0,-6 2 0,1 1 1,-1 0-1,1 2 0,-2 2 165,-2 3 1,-1 2 0,-1 2-1,-2 0 1,-3 4 0,-2 1-1,-2 3-129,-1 2 1,-3 1 0,1 0 0,-1 3 0,-2 6 0,-4 8-41,0 6 1,4 11-1,-2 6 1,5 8-1,4 4-119,5 1 0,4 3 0,4-8 1,5 3-1,4 0 0,3-1-657,2-2 1,5-10 0,-2 2 701,-1-2 0,-1 0 0,-5 1 0</inkml:trace>
  <inkml:trace contextRef="#ctx0" brushRef="#br0" timeOffset="82">23702 14143 7569,'18'-2'152,"1"-1"1,1-2 0,4-1-1,1-2 10,1 1 1,5 4 0,-1-1 0,0 2 0,-3 2 0,0 0-163,-1 0 0,-6 0 0,-1 0 0</inkml:trace>
  <inkml:trace contextRef="#ctx0" brushRef="#br0" timeOffset="83">21978 15840 7569,'0'9'-39,"-1"-2"0,-4-1 0,-2-5 0,0-4 0,1-4 748,0 0 0,5-5-524,-4 3 0,-1-2 0,2-3 0,1 1-180,2 0 0,1-4 0,1-1 0,2 1 0,3-1 0,0-1 9,0-1 0,4-2 0,-1-3 0,2 1 0,4 2 0,1-1-25,1-2 0,7 0 0,-4 2 1,2 2-1,0 2 0,0 5-293,-1 4 0,2-1 0,-4 6 0,0-1 304,0 0 0,-1-4 0,-5 2 0</inkml:trace>
  <inkml:trace contextRef="#ctx0" brushRef="#br0" timeOffset="84">21965 15761 6540,'0'9'121,"0"0"1,0 1 0,2 1 0,0 4 0,3 3-1,-2 4 1,-2 2 0,-1 3 0,2-1 0,1 0 0,1 1-1,0-1 1,1 0-26,-1 1 1,5-1 0,-3 0 0,1 1 0,2-3 0,-2 0 0,-2-2-175,-4 1 0,3-2 0,1-1 0,-4 0 0,-2-1 0,-5 0 26,-1-2 1,-7-3 0,-5-1 0,0 0 0,-1-1 0,0-3-54,-4-5 0,1-2 0,-1-2 1,4 0-1,-1-2-343,1-2 448,4-3 0,-9-12 0,5-2 0</inkml:trace>
  <inkml:trace contextRef="#ctx0" brushRef="#br0" timeOffset="85">21728 16024 7569,'9'-1'226,"0"-2"1,1-2 0,2 1 0,2 0-34,4-1 1,1-1-1,4 3 1,1-2-1,2-1 1,5-2-1,2 1-204,4-3 0,-4-2 1,1-1-1,0 0 0,-2 0 1,2 1-207,-1 3 1,-4-1 216,2 6 0,-3-7 0,-2 4 0</inkml:trace>
  <inkml:trace contextRef="#ctx0" brushRef="#br0" timeOffset="86">22505 15682 7569,'-9'0'147,"2"2"1,1 2 0,1 6-21,-1 6 0,5-1 1,-3 4-1,2-2 1,2 1-1,0-2-72,0-1 0,0-2 0,2 0 0,1 0 0,2 0 0,3-1-147,2-3 0,-3-2 0,2-4-25,1 1 0,2-7 1,0-8-1,-2-7 1,-3-2 187,-1-4 1,3-1 0,-3-1-1,1 0 1,3 0 0,2 1 50,1 3 1,-4 3 0,-2 6-1,1 1-75,-1 3 0,0 5 0,3 8 0,-2 6 1,-2 8-1,-2 7-211,2 4 0,-3 8 1,4-4-1,-1 2 0,-2-1 1,2-2-368,3-3 1,3-7 530,1-4 0,0-4 0,0-1 0</inkml:trace>
  <inkml:trace contextRef="#ctx0" brushRef="#br0" timeOffset="87">23255 15800 7569,'-5'9'483,"1"0"0,0 1 0,-1 2-483,1 1 0,-1-6 0,5-1 0</inkml:trace>
  <inkml:trace contextRef="#ctx0" brushRef="#br0" timeOffset="88">23676 11801 7657,'-7'-6'248,"2"-3"1,4-4-1,2-4 1,2-7-1,2-3 1,-1-7-1,0-3 1,1-4-1,-2 0 1,0-1-1,0-3 1,1-6-82,-1-5 1,-3-10 0,-3-2-1,0 29 1,0 0 0,0-2-1,0-1 1,0-2 0,-1 0-300,0-2 1,1 0-1,0-2 1,1 1-1,-1 1 1,-1 0-1,1 0 1,0 1-1,1 2 1,1 0-1,0 3 1,1 1-1,1-31-335,3 7 0,4 5 1,3 8-1,1 5 0,0 7 1,3 4-1011,-1 5 1477,1 7 0,-2 3 0,0 6 0</inkml:trace>
  <inkml:trace contextRef="#ctx0" brushRef="#br0" timeOffset="89">23492 11577 7569,'-9'5'147,"2"1"531,1 1 0,1-3 0,5 5 0,0 1-610,0 2 1,0 1 0,0 2 0,0 1 0,0 1 0,2-1 0,2 1-83,5 0 1,-2-2 0,2 1 0,1-5 0,3-2-132,5 1 1,-3-4 0,2-1-1,-1-4 1,0-1 0,2 0 144,-2 0 0,-6-1 0,-1-4 0,1-3 0,0-4 0,-1-1 39,-4 0 1,1-1 0,-1 0 0,1-4 0,0-4 0,-2-3-147,2-1 0,-4-2 0,4-1 0,-1-3 0,4-2 0,3-2-453,1-2 1,0-2-1,0 1 560,1-1 0,5-5 0,1-2 0</inkml:trace>
  <inkml:trace contextRef="#ctx0" brushRef="#br0" timeOffset="90">23518 8867 7569,'-7'6'0,"-11"1"0,4 7 0</inkml:trace>
  <inkml:trace contextRef="#ctx0" brushRef="#br0" timeOffset="91">23505 8749 7569,'-2'-8'128,"-1"3"0,-2 0 457,-3 1 1,4-1-362,-5 5 1,5 0 0,-5 0 0,0 2 0,0 2-127,1 5 1,-1 9 0,-4 5 0,0 5-1,1 4 1,2 0-169,1 0 0,0-1 0,-3-5 0,4-1 0,3-3 0,4-4-93,1-4 1,0-1-1,0 1 1,3-3-1,4-2 159,6-5 0,9 2 1,0-1-1,3-2 1,1-2 50,1-1 1,-1 0-1,0 0 1,-1 0 0,-2 0-1,-2 1-82,-2 4 1,-3-2 0,-7 6 0,-5 1 76,-2 1 1,-2 3-1,-2-1 1,-2 0 0,-5 0-1,-3 0-83,-1 0 1,-4 1-1,-2-1 1,0 0 0,-2-1-1,1-2-234,-4-1 1,4-5 0,-1 3 0,1-1 0,1-3 0,0-1 274,3-2 0,-5-6 0,1-2 0</inkml:trace>
  <inkml:trace contextRef="#ctx0" brushRef="#br0" timeOffset="92">23623 8249 7569,'0'-7'1064,"0"-5"-935,0 10 0,0-2 1,0 10-1,0 7 0,0 7 1,0 5 45,0 2 0,0 9 0,2 4 0,1 2 0,3 2 0,-1 1-234,1 2 0,3 0 0,-3 1 0,0-4 1,1-3-1,0-3-426,4-3 1,-4-3-1,2-6 1,-1-1-1,1-3 485,0-4 0,0 2 0,4 1 0</inkml:trace>
  <inkml:trace contextRef="#ctx0" brushRef="#br0" timeOffset="93">23860 8670 7569,'2'-7'513,"2"2"0,-4 5-482,0 5 1,0 2 0,-4 7 0,1 4-1,0 4 1,-2 3-54,3 1 0,-1 0 0,0 1 1,-2-2-1,2-2 0,3-3-84,5-1 1,1-1 0,4-6-1,-1-4 1,1-3 46,2-4 0,1-1 1,0-1-1,-1-4 0,-2-3 1,-3-5 145,-1-5 0,-2 2 1,-4-5-1,0 0 0,0-1 50,0-2 1,-4-4 0,-2 6 0,0-1 0,-1 0 0,1 2-261,0 2 0,0-1 1,3 5-1,-2 5 1,-1 1 122,0 2 0,-10 4 0,1-3 0</inkml:trace>
  <inkml:trace contextRef="#ctx0" brushRef="#br0" timeOffset="94">24071 8604 7569,'0'13'130,"4"-4"1,1 1 0,-1 5 0,0 5 0,2 5-118,1 1 0,-2 7 0,2 2 1,0 3-1,-1 0 0,2-2-55,-1-1 0,-3-1 1,4 1-1,-2-4 0,-4-3 1,1-4-312,2-2 0,-4-3 445,4-6 1,-5-13 0,-5-10-1,-2-13 1,-2-9 0,0-5 133,-1-2 1,3 1 0,-1-11 0,1 1 0,1 0-1,0 0-82,4-2 0,0-1 0,2 0 1,2 4-1,2 6 0,3 6-45,1 3 0,3 3 0,-2 7 0,1 4 1,1 3-113,-3 2 1,1 2 0,4 2 0,0 4 0,1 4 0,-1 2 24,0 4 1,-1 8 0,-2 7 0,-3 2 0,0 0 0,-1 3-49,0 4 1,-1-1 0,-5 4 0,0-1 0,-2-2-128,-2-4 0,1 1 0,-6-5 1,0-1-1,0-2 0,1-5-586,-3-4 1,4 1 748,-2-6 0,1 1 0,-6-5 0</inkml:trace>
  <inkml:trace contextRef="#ctx0" brushRef="#br0" timeOffset="95">24387 8459 7569,'8'0'72,"1"0"0,1 0 0,2 0 166,1 0 1,-4-5-1,0-4 1,0-3-1,-1-1 1,0-2-3,-2-2 0,2-2 0,-3-5 0,-2 2 0,-2-1 1,-1 0-143,0 1 0,0-2 0,0 7 0,0 1 0,-1 3 0,-4 4-231,-4 4 0,-2 4 0,-2 2 0,-1 4 0,1 4 0,0 4 27,0 4 1,0-1 0,0 6-1,1 2 1,3 2 0,5 3 173,2 2 1,2 5 0,2-2 0,2 0 0,6-4 0,6-2-3,6-2 0,3-5 0,3-5 0,1-6 0,3-5-563,2-4 1,1-2 500,5-4 0,-1-8 0,1-7 0</inkml:trace>
  <inkml:trace contextRef="#ctx0" brushRef="#br0" timeOffset="96">14437 9933 7569,'-7'13'0,"-5"-1"0,5-2 0,0-1 0,1-1 0,6 6 0</inkml:trace>
  <inkml:trace contextRef="#ctx0" brushRef="#br0" timeOffset="97">14753 9472 7569,'-32'14'70,"3"-1"0,-5 0 0,0 0 0,2-1 0,0-2 0,3-3 0,1-1 1,2-3-1,-1-2 0,1-1 0,1-1 0,2-3 0,1-7 0,-2-3 0,0-4-65,-3 2 1,-1 2 0,-2 0-1,-5 3 1,-3 2 0,-5 5-183,-5 2 1,0 14 0,-11 7 0,-1 10 0,28-10 0,0 1 0,-3 4-1,0 2 1,-2 3 0,1 2 91,-2 3 1,0 2 0,-1 4 0,0 1 0,-1 1 0,0 2 0,-1 1 0,0 1 0,-1 1 0,0 2 0,2 0 0,0 1 128,1 1 0,2-1 1,3 0-1,2 0 1,3 1-1,1 1 1,1 1-1,2 0 0,0 2 1,3 1-1,1 2 1,4 1-20,2 2 0,2 1 0,2 1 0,3 1 1,2 3-1,3 0 0,1 2 0,1 0 1,2 0-1,1 0 0,2 2 0,2 0 33,1 1 0,2 0 0,3-1 0,3 1 0,2-2 0,2 0 0,2-2 0,1-1 0,2-3 0,1-1 0,2-3 0,2-2-96,0-1 0,3-3 1,2-8-1,3-3 1,0-2-1,2-4 1,1-4-1,3-3 1,2-4-1,1-4 56,0-2 0,3-3 1,4-7-1,2-3 0,-1-2 1,0-3-1,3-2 1,0-3-1,2-2 0,-1-4 1,2-3-1,0-4 106,0-4 0,0-2 0,0-4 0,0-2 1,-1-7-1,-1-2 0,0-3 0,-1-3 1,0-5-1,-2-4 0,-19 14 0,0-3 1,-2-1-40,1-3 0,-2-2 1,-1-1-1,-1-6 1,-1-1-1,-2-3 0,0-6 1,-1-2-1,-2-1 1,-5 12-1,-2 0 1,-1-1-1,0-1 0,-1-2 1,-1-1-1,-1 0 1,0-2-1,-2-2 1,1-2-1,-2 1 0,-1-1-276,0-1 0,-1 0 1,0 0-1,-2 0 1,0-2-1,-1 0 0,0 0 1,-1 0-1,0 2 1,-1 0-1,0 1 0,0 0 1,0 0-1,0 1 1,0 0-1,-1 1 0,0 2 1,0 1-1,0 1 1,0 0-1,-1 3 1,0 0-1,0 1 1,0 1-1,1-12 1,-1 2 0,-1 2-1,-1 11 1,-1 2-1,-1 2 1,-1-16 0,-2 4-1,-3 9 1,-2 4-1,-1 7 1,-3 4 190,-17-23 0,8 8 0,-3 11 0,4 10 0,6 9 0,4 10 0</inkml:trace>
  <inkml:trace contextRef="#ctx0" brushRef="#br0" timeOffset="98">6501 11998 7569,'-19'22'186,"-3"-1"1,-2-2 0,-1-5 0,3-2 0,4-5 0,5-2 0,6-8-104,7-9 1,10-2 0,8-8 0,-1 0 0,2 0 0,3 1-1,3 4-180,1 5 1,-4 5-1,0 7 1,1 1 0,1 4-1,-1 3 1,-2 5 42,-2 5 1,0 2-1,-3 5 1,1-3-1,-1-4 1,-1-5 179,-2-4 0,2-3 0,1-6 0,1 0 0,0 0 0,-3-2 50,-1-2 1,1-8-1,-3-5 1,-1 0 0,-2 3-82,-2 1 0,-2-1 1,-4 1-1,-1 0-112,-4 0 0,-2 4 1,-6 2-1,0 1 0,-1 3 421,1 2 0,4 1-239,1 0 1,21 7 0,6 6 0,10 8 0,6 3-408,-1 3 1,4-1-1,-5-1 1,3-5-1,-3-6 242,-1-9 0,-1-15 0,-5-4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2.904"/>
    </inkml:context>
    <inkml:brush xml:id="br0">
      <inkml:brushProperty name="width" value="0.05292" units="cm"/>
      <inkml:brushProperty name="height" value="0.05292" units="cm"/>
      <inkml:brushProperty name="color" value="#FF0000"/>
    </inkml:brush>
  </inkml:definitions>
  <inkml:trace contextRef="#ctx0" brushRef="#br0">4804 9209 7569,'0'8'-459,"0"-1"418,0-3 0,-2-4 0,-1 0 0,-3-7 0,1-5 246,-1-1 1,-3 0 0,3 0 0,-1-2 0,-3-1 0,-2-1 0,-1 0-11,0 3 0,-1 1 0,1 0 0,0-1 0,-2 1 1,-2 0-20,-5 0 0,1 1 1,0 2-1,-3 1 0,-1 0 1,-3 1-91,-2-1 1,1 5 0,-7-4 0,0 2 0,-2 2 0,-2 0-107,1-1 1,-2 1 0,-1 5 0,-2 4 0,0 3 0,0 4 21,0 1 1,-1 0-1,2 2 1,-1 3 0,2 2-1,1 3 17,2 4 0,1-4 1,3 9-1,4 0 0,3 4 1,2 3-46,-1 5 1,7 1 0,2 5-1,4-2 1,2 3 0,2 3-121,1 3 1,5 6-1,-4 0 1,2 4-1,4 5 30,0 1 1,5-1-1,0-34 1,1 1 0,3 1-1,1 1 1,1-1 0,1 0-1,1 0 1,1-1 89,0-2 0,1 0 1,3 2-1,2 0 1,0-2-1,2-1 1,1 1-1,2-1 1,0 0-1,2-2 1,1 0-1,1-2-2,0-1 1,1-1 0,1 0 0,-1-3 0,26 22 0,2-5 0,2-5 21,2-4 0,-4-4 0,2-8 0,1-4 0,-1-4 1,1-8 56,-2-4 0,-6-6 0,6-6 0,-3-8 0,-1-7 0,0-3 14,-1-4 1,-4-7 0,-1-7-1,-1-2 1,-4-4 0,-1-6-76,-21 24 0,-1 0 0,-1-2 0,-2 0 0,0-4 0,-1 0 0,-1 0 0,-1-1 0,0-2 0,-1 0 0,0-3 0,0 0 36,-1-1 0,0 0 0,-4 3 0,0 0 1,1 0-1,-1 0 0,-2-1 0,-1 0 1,-1-1-1,0-1 0,-2 1 0,0 0 55,0 0 0,0 1 1,-1 3-1,-2 1 0,0 0 1,-1 0-1,-3 2 0,-2 1 1,-12-33-1,-5 4 127,-1 3 0,-1 11 0,1 1 0,-2 8 1,-4 4-1,-6 4-334,-4 1 1,-4 8 0,4 5-1,-3 4 1,-1 4 0,3 4-254,4 3 0,0 2 0,4 4 0,-2 0 0,2 0 379,5 0 0,2 0 0,1 0 0</inkml:trace>
  <inkml:trace contextRef="#ctx0" brushRef="#br0" timeOffset="1">6593 9236 7512,'-7'0'-113,"1"0"1,5 0 149,-4 0 1,3 0 0,-7 0 0,-1 0 0,-2 0 0,-1 0 0,1 1 407,3 3 1,2-1-1,4 6 1,-3 0 633,-1-2-963,4 5 1,1-12 0,8 1 0,2-5 0,2-3 0,2-4-38,1 0 0,0-2 1,0-1-1,0 1 0,0-1 1,2-2 40,2-2 1,-2-4-1,3 5 1,-2-1 0,0 0-1,1 1-26,-1 1 1,3-3-1,-1 1 1,0 2 0,1 2-1,3 0-19,2 1 0,-2 0 1,-1 1-1,-1 2 1,1 3-10,2 1 0,-2 2 0,1 4 0,-1 0 0,1 0 6,0 0 1,-1 0-1,2 0 1,-1 0 0,0 0-1,0 0-42,0 0 0,-6 0 0,3 0 1,-1 0-1,-1 0 0,-1 0-33,-1 0 0,2 0 1,1 0-1,-2 0 1,-1 0 84,-2 0 0,0 0 1,0 0-1,0 0 1,0 0-1,1 1-6,-1 4 1,-4-4-1,-1 3 1,3-2 0,2-2-112,4 0 0,-2 1 0,2 2 0,-2 2 1,-2-2 29,0-2 0,5-1 0,-1 0 1,0 0-1,-1 0 0,0 0 70,1 0 1,1 0 0,-5 0 0,2 1-1,1 2 1,1 2-32,-1-2 1,-1 3 0,-2-1 0,2 1-1,1 2 1,1-3-144,-1 1 1,3-1 0,0-5 0,0 0 0,2 0-1,-2 0-32,0 0 0,3 0 1,-3-2-1,0-2 1,1-5 143,1-3 0,-4 4 0,4-1 0,-2 0 0,-3 0 83,-1 0 0,-2 2 1,0-2-1,0 5 0,0 1-84,0-1 1,1 2 0,-1-2-1,0 2 1,0 2-122,0 0 0,0 0 0,1 0 0,-1 0 1,0-1 69,0-3 1,0-4 0,0-5 0,-1 0 0,-2 0 0,-1 0 185,1-1 1,-2 6-1,0-1 1,1-1-1,0-1-6,0 3 1,-5-4 0,5 3-312,1-3 1,-3-1 0,2 0 0,0 0-137,-2 0 1,1 1 0,-6 2-1,4 1 304,2-1 1,-5 3 414,1-2 1,3 6-1,1-3-374,-1 0 1,-1 3 0,-5-4 31,4 1 1,-4 0 648,3 2-548,-2 2 1,-2-2-1,0 8 1,0 5-235,0 3 1,1-5 0,2-1 0,3 0-96,1 3 0,-2 1 0,2 0 0,-1-1 1,-2 0 85,2-2 1,-3 5 0,4-4 0,1 4 59,-1 1 1,-3 0 0,5-1 59,1-3 1,-2 1 0,1-5 0,-1-1-22,0 2 0,3-5 1,-2 4-1,3-4-52,1-1 1,0 0 0,-1 2 0,-2 0 0,-3 4-1,1 0-33,-1 0 0,0 4 1,4-2-1,-4 0 0,0 0 1,-1-1 52,0 0 0,0 1 1,-2 2-1,5-3 5,3-1 0,1-2 1,0-4-1,0 2 18,0 2 0,0-2 0,1 2 1,-1-2-57,0-2 1,0 4 0,0 2 0,0 1 0,1 3-63,-1 2 1,-5 1-1,1 0 1,1 2-1,1 1 73,-3 2 0,3-1 0,-5-4 0,-1 0 0,3 1 0,-2-1 51,-1 0 0,4 0 0,-3 0 0,0 0 0,1-1 0,-1-2-137,0-1 0,-2 0 0,-2 2 0,1 0 0,1-3-871,-1 3 1,-2 0 992,-1 3 0,-5-1 0,-3 0 0</inkml:trace>
  <inkml:trace contextRef="#ctx0" brushRef="#br0" timeOffset="2">7844 7736 7569,'0'-8'141,"-6"3"0,-3 6 1,-1 3-1,1 5 1,5 3-1,2 1 1,2 0 136,0 0 0,2 1 0,2 0 0,5 4 0,3 4 0,1 2 0,1 3-141,4-1 1,-2-4 0,4-1 0,1-1-1,-2-2 1,0-2-215,-3-5 1,5-6-1,-1-1 1,2-2-1,-2-4 1,-1-2-2,-3-5 0,-1-9 0,-2-4 0,-1-4 0,-2-3 0,-2-3 73,-3-2 0,0-1 0,-5-3 0,0 1 0,0 2 181,0-1 0,0 4 0,0 1 0,0 5 0,0 2 294,0 2 0,1 9-456,4 4 0,2 15 0,6 16 0,0 3 0,0 3 0,1 1-112,-1 2 1,4 8 0,1-2-1,-2-1 1,-1 2 0,-2-1-57,0-2 1,-1 3 0,-2-3 0,-3 2 0,-1-1 113,-3-1 1,-2 0 0,-1 3 0,-1-3 0,-4-4 0,-3-2 159,-4 2 1,-3-5-1,-1 2 1,-3-5-1,0-1 1,-1 0 13,-1 0 0,-1-6 0,-4 2 0,0-5 0,1-3-102,3-1 1,-3-6 0,5 1 0,-1-2 0,4-2 0,2-2-206,2-2 0,4-8 0,2-7 0,1 0 0,3-1 0,1-2-657,2-6 1,2 2 829,2-5 0,4-3 0,5 1 0</inkml:trace>
  <inkml:trace contextRef="#ctx0" brushRef="#br0" timeOffset="3">7725 7499 7569,'-6'7'715,"5"-2"1,-2-10-495,6-3 1,0-4 0,4-3 0,1-1 0,-1-3 0,3 0-75,2 0 0,1-4 0,0 1 1,0-2-1,0 1 0,1 3 1,-3-1-52,-2 1 0,1 4 0,-4-2 0,0 3 1,1 2-1,-1 0-147,0 0 0,0 4 0,-3 0 1,1-1 18,-1-2 0,-1 4 0,-2-1 1,1 0-1,2 0-19,1 1 0,1 3 0,-4-4 136,4-1 0,-4 6 1,5 4-1,-2 7 58,1 5 1,-1 5 0,-4 2 0,0 0 0,0 2 0,0-1-66,0 4 1,0-4 0,1 2 0,2 1 0,2 2 0,-1 2-225,2-1 1,-3-1-1,4-2 1,-1-1-1,-2 0 1,1 0-186,-1 0 1,5-6 0,-5 2 0,1-4-1,-1-1-415,1 0 1,3 1 745,-3-1 0,5 0 0,-3 0 0</inkml:trace>
  <inkml:trace contextRef="#ctx0" brushRef="#br0" timeOffset="4">13516 16853 7569,'7'-21'153,"-1"2"0,-6 6 0,0 0 0,0 0 0,0 0 0,0 0 0,0 0 0,0-1 0,0 1 1,0-1-1,0-4 0,0-2 0,0-4 275,0-2 1,0 3-1,0-8 1,-1 3 0,-2 0-1,-3-1 1,-1-2-1,-4 1-266,0-3 1,-3 1 0,0-4 0,-2 2 0,-3 1 0,0 0 0,-2 0 0,1-1-9,-4-2 1,0 3-1,-4 3 1,-1 3-1,-4 5 1,0 6-74,-4 6 0,2 0 0,-3 6 0,-3 2 0,-1 5 1,-2 6-162,0 2 1,-4 8 0,4 3-1,0 5 1,0 3 0,0 7 0,2 5-64,1 7 1,6 9 0,1 8 0,18-30-1,1 1 1,2 2 0,2 1 0,0 1 0,3 0 26,0 0 1,1 1 0,1 5-1,0 0 1,1-1 0,1 0 0,2 0-1,0 1 1,1 0 0,1 0 18,-1-1 0,2 0 0,-1-2 0,1 0 0,1-2 0,0 0 0,3-1 0,1-1 0,1-3 0,2-1 0,13 30-2,3-9 0,5-3 0,4-13 1,4-5-1,7-4 0,5-7 90,3-6 1,-1-10 0,1-5 0,0-4 0,-1-5 0,-1-9 306,-2-6 1,2-12 0,-4-8 0,-1-6 0,-3-7-1,-5-4 30,-3-5 0,-10-6 0,0-2 0,-5-2 0,-11 35 0,-2-1 0,0-1 0,-1 0-244,-1-1 0,-1-1 0,2-2 0,-2 0 1,-1-1-1,-1 0 0,-1-1 0,1 0 1,-1-1-1,-1 1 0,0 1 0,0 0-144,0 2 1,0 1 0,0 3 0,0 0 0,-1-34-1,-4 5 1,-3 9 0,-4 6-55,-1 9 1,-2 7 0,-1 6 0,-3 3 0,-2 5 0,0 5-276,0 2 0,-2 4 0,4 0 1,0 4-1,0 1 0,1 3-1166,-1 2 0,4 7 1555,-2 2 0,2 10 0,2 2 0</inkml:trace>
  <inkml:trace contextRef="#ctx0" brushRef="#br0" timeOffset="5">13279 15971 7569,'-13'-5'378,"6"-3"0,2-5 0,4 0 0,1 0 0,1-2 1,4-1 206,3-1 1,11-8-1,6 0 1,6-4-1,3-2 1,4-1-245,4-3 0,3-2 0,5 1 0,-3 2 0,-2 0 0,-1 2-94,1 0 0,2-3 1,6 4-1,-1 2 0,0 1 1,-3 2-1128,0 0 1,-3-1 0,4 0 0,0-4 0,2-4 879,4-3 0,-22 13 0,1-1 0,-2-1 0,1 0 0</inkml:trace>
  <inkml:trace contextRef="#ctx0" brushRef="#br0" timeOffset="6">14450 15116 7342,'-13'0'94,"4"0"0,1 0 0,-1-1 1,2-4-1,2-3 0,5-3 0,3 1 1,4 1-1,4 1 0,5-1 220,3 0 1,4 0 0,8-4 0,4 0 0,6 0 0,6 0 0,7 0 0,6-1-195,7 1 0,-29 4 0,2-1 0,4 0 0,1-2 0,2 0 0,2 0 0,3-2 0,2 0 0,1-1 0,2-1-41,1-1 1,1-1 0,4 0 0,0-1 0,2 1 0,0 0 0,3 0 0,0-1 0,3 0 0,0-1 0,-23 6 0,1 0 0,0 1-70,0 0 1,0 0 0,1 1 0,-1 0-1,1 1 1,-2 0 0,21-2 0,-2 0 0,3 0-1,1 0 1,1-1 0,1 1 62,-24 5 1,1-1-1,0 0 1,1 1-1,1-1 1,0 1-1,2 0 1,0 0-1,0 1 1,0 0-1,0 0 1,0 0 0,1 1-1,1 0 1,-1-1-1,-1 1 1,1 1-1,-1-1-35,2-1 1,-1 1 0,0 0 0,-4 1 0,-1 0-1,1 0 1,0-1 0,1 0 0,0-1 0,-1 1 0,-1 1-1,1-1 1,22-4 0,-1 1-100,-3-2 1,0 1-1,-3 2 1,-1 0-1,-3-1 1,-2 1-1,-3 0 1,-1 1 0,-4 0-1,0 1 1,-4-1-1,0 1-9,-1-1 0,0 0 0,-1 1 1,0-1-1,-1 1 0,-1 1 0,-1-1 1,-1 1-1,-2 2 0,-1-1 0,-1 0 1,0 1-52,35-5 1,-4 6 0,-11-3 0,-5 4 0,-3 1 0,-5 0-813,-5 0 0,-2 0 1,-6 0 932,1 0 0,1 0 0,1 0 0,-4 0 0,-3 0 0</inkml:trace>
  <inkml:trace contextRef="#ctx0" brushRef="#br0" timeOffset="7">20807 13774 7015,'0'-8'159,"0"-1"0,-2 0 0,-2 2 0,-5 2 1,-1 5-1,0 5 0,3 4 0,-1 4 188,1 4 1,3 4-1,-4 5 1,1 0 0,0 2-1,-2 3 1,0 4-213,0 3 1,0 1 0,-2-1 0,1-1 0,1-3-1,0-1-194,2 1 0,-5-1 0,5 2 1,-1-4-1,4-3 0,3-3 3,1-3 0,0 1 1,0-5-1,0-2 0,0-2 1,1 0 159,3-1 1,2-5-1,4 0 1,-1-2-1,3-3 46,4-2 0,0-1 1,6 0-1,1 0 0,4 0 1,2 0-93,2 0 1,5-1 0,-2-2 0,1-3 0,-1-2-1,-2-2-385,-3-1 1,3 2 0,-3 0 0,-4-1 0,-4-2 0,-4-1 326,1 0 0,-1 0 0,-3-1 0</inkml:trace>
  <inkml:trace contextRef="#ctx0" brushRef="#br0" timeOffset="8">21254 14274 7569,'0'-8'1156,"0"-1"0,5 4-844,-1-3 1,2 3-1,-2-2 1,5 1-269,3 3 1,1-3-1,2 0 1,1 1 0,3-3-1,0 2 5,0 1 0,3-6 0,-3 4 0,0-2 0,1 1 0,1-3-25,2 0 0,-4-3 0,0 1 0,-1 0 1,-1 0-1,-1 0-97,-1 0 0,-6 1 1,-2 2-1,-1 1 1,-3-1-45,-2-2 1,-2-1 0,-4 1 0,-3 3-33,-4 5 1,-1 3 0,0 1 0,-1 0 0,1 0 0,-1 0 89,-4 0 1,-1 4 0,-4 2 0,1 1-1,0 2 74,1-2 0,-4 9 0,4-3 0,-3 2 0,1 1 0,1 0 137,-2 2 1,5 4 0,2-3 0,2 0 0,4 1-1,0-1-111,3 0 0,5 3 1,-2-3-1,5 0 1,3 0-8,2-3 0,6 3 0,1-1 0,5-2 0,4-3 1,2-3-86,2-1 1,2-6 0,-1 3 0,2-2 0,1 1 0,2-3-301,-2 0 0,-1-6 0,-4-2 0,0-2 0,-2-2 0,1-2-1951,2-1 2302,-4-6 0,3-1 0,-3-6 0</inkml:trace>
  <inkml:trace contextRef="#ctx0" brushRef="#br0" timeOffset="9">21926 14038 7569,'8'-12'31,"0"2"0,-2 1 142,-4-1 0,-2 4 0,-4 1 1,-5 4-1,-4 2 0,-4 4 129,-5 4 0,1 2 0,-1 2 0,-1 2 0,-2 3 1,-1 2-172,-1 0 0,2 4 0,4-7 0,3 1 1,5-1-1,3 1-169,1-2 1,6 3-1,-1-1 1,2-2 0,4-3-1,0-3-99,3-1 1,5-5 0,-1 4-1,3-3 1,1-2 0,1-1-5,4-2 1,-4-6 0,4-3 0,-3-2 0,-2-4 56,0-3 1,3 2 0,-1-4 0,-4 1 0,1 1 0,-2 1 26,-1-1 0,1 1 1,-5 3 444,-2 1 1,-3 6 0,-5 4-272,-4 6 0,4 4 0,0 6 0,4 2 1,1 3-1,1 2-471,4 1 0,2 3 1,6-3-1,2 1 1,1-2-1,3-1-588,1-3 1,-4-1 941,2-2 0,2 0 0,1 0 0</inkml:trace>
  <inkml:trace contextRef="#ctx0" brushRef="#br0" timeOffset="10">22149 14274 7569,'5'-13'38,"-1"0"0,-1 0 0,0 0 0,0 0 221,1-1 1,1 1 0,-4 0 0,2 0 0,3 0-72,1 0 0,-2-1 1,2 1-1,0 0 1,-1 0-1,1 1-133,1 4 0,-4-3 0,5 5 0,1 1 0,2-1 0,1 3-225,0 1 0,0 2 1,2 0-1,1 0 170,2 0 0,5 6 0,-3 2 0</inkml:trace>
  <inkml:trace contextRef="#ctx0" brushRef="#br0" timeOffset="11">22557 13998 7569,'5'-9'2485,"-1"1"-2329,0 5 1,-4-2-1,0 10 1,0 3 0,0 6-31,0 3 0,0-2 0,0 4 0,0-2 0,0 1 1,0-1-216,0 2 0,0-4 1,0 2-1,0-2-215,0-2 1,0-7 270,0-6 0,6-6 0,3-8 0,3-2 0,1-2 0,2 0 79,2-1 1,-2 5-1,2-5 1,-2 1-1,-2 1 1,0 2 143,0 5 0,1 0 0,-1 4 0,0 0-35,0 0 1,0 2 0,0 4-122,1 0 0,-7 6 1,-3 2-1,-2 4 1,-2 3 21,0 2 0,0-1 0,-2 5 0,-1-1 0,-1-1 0,0 2-201,-2-1 1,4-4 0,-2 2 0,2-2 0,2 0 0,0 1-2797,0 0 2941,0-3 0,0-1 0,0 1 0</inkml:trace>
  <inkml:trace contextRef="#ctx0" brushRef="#br0" timeOffset="12">23255 14077 7569,'-5'9'27,"0"0"0,-1 1 0,0 1 1,1 4-1,1 3 0,-2 2 0,0 2 1,-1 0-1,0 1 0,-2 2 1,0 0-1,2-2-27,1-1 0,-4-6 0,3 3 0</inkml:trace>
  <inkml:trace contextRef="#ctx0" brushRef="#br0" timeOffset="13">23255 13814 7569,'12'1'-27,"-2"4"1,-3 3-1,-1 6 27,-3 3 0,4 4 0,0 5 0</inkml:trace>
  <inkml:trace contextRef="#ctx0" brushRef="#br0" timeOffset="14">23373 14169 7569,'8'13'122,"-3"2"1,-5 1 0,0 1 0,0 0 0,0-3 271,0-1 1,0 5 0,0-1 0,0 0-543,0-3 0,2-2 1,1-5-1,1-7 22,-1-7 0,0-6 0,1-3 0,5-3 0,3-2 0,3-2 152,2-2 0,-1 3 0,5 1 0,-1 2 1,-1 3-1,0 2 61,-3 1 0,-1 5 1,-2 4-1,0 4 0,-1 4 1,-3 5-121,-5 3 0,-1 2 0,0 4 0,1 2 0,-1 2 0,-1-1-148,-2-2 0,0 3 0,1-3 0,2 0 0,1 0 89,-1-3 1,-1-2 0,-1-2 0,4-3 107,3-5 1,4-4-1,1-4 1,0-3 0,2-2-1,1 0-58,2-1 1,-1-2-1,-5-1 1,-2 1-1,-3 2 1,1 3-63,-1 1 1,-4-4 0,3 1 29,0-3 1,-5 3-1,5 2 1,-2 0 0,2 1-1,0-1 156,0-1 1,4 1 0,-1-3-1,3 2 842,1 3 0,-4-4-513,-1 4 0,-5 7 0,0 7 0,-4 2 0,-4 3-205,2-1 1,-2-5 0,0 1-1,2 1-199,2 2 1,2-3 0,4-2 74,3-1 1,4 3 0,1-3-1,0 1 1,1 2 0,-1 0 42,0-1 1,-1 1 0,-2 4 0,-1 2-1,-1 1 1,0 3-125,-4 1 1,-2 2 0,-2 5 0,0-1 0,0 0-1,-2 2 156,-2 3 1,-8-2-1,-7 5 1,-1-2-1,-4-2 1,-2 1-46,-5 0 0,-2 1 0,-7-3 0,1 2 0,-2-3-597,-3-5 0,-2 2 0,-3-5 0,-1 1 485,-4-4 0,-5 4 0,-6-1 0</inkml:trace>
  <inkml:trace contextRef="#ctx0" brushRef="#br0" timeOffset="15">21768 15274 7569,'-2'-13'143,"-1"0"0,-1 0 1,1 0-1,2-1 0,1 1 1,0 0-1,0 0 0,1-2 1,3-1-1,5-3 0,4-1-95,5-4 0,-2 5 0,6 0 0,0 2 1,-2 1-1,-1 3-311,0 2 1,-3 8-1,5-1 1,-1 3 0,1 1-1,2 0 263,2 0 0,1 5 0,1 3 0</inkml:trace>
  <inkml:trace contextRef="#ctx0" brushRef="#br0" timeOffset="16">22465 15090 7569,'-9'-9'41,"1"0"0,-3 1 0,-2 0 0,-3 3 154,-1-1 0,-2 4 1,3-2-1,-2 2 0,2 2 1,1 0-61,2 0 1,-2 5 0,-1 1-1,-1 1 1,1 3 0,1 2-64,2 1 0,1 2 1,2 1-1,3 1 0,1-1 1,3 0-157,1 2 1,2-8-1,0 3 1,2-2 0,2-3-1,5 0-28,3-2 1,5-2 0,2-6 0,2-2 0,1-5 0,0-2 70,0-3 1,-2 1 0,2 0-1,-4 0 1,-4 0 0,-1 0 290,1-1 1,-6 6-1,0-1 76,-3-1 1,3 5 0,-7 5-348,-2 8 0,-7 8 0,4 3 0,1 1 0,2 4 1,1-1-380,0-1 1,0 3 0,1-5 399,4 1 0,2 4 0,6-5 0</inkml:trace>
  <inkml:trace contextRef="#ctx0" brushRef="#br0" timeOffset="17">22834 14787 7569,'0'-8'488,"-2"0"-142,-2 3 0,-2 2 0,-4 8 1,1 9-1,-1 6 0,-2 6-91,-1 5 0,0 0 0,1 7 0,2 3 0,2 1 0,3 3-331,2 4 0,1-3 0,2 0 0,0-2 0,0-3 0,0 1-528,0-1 1,0-6 0,0-4 0,0-4 0,0-2 603,0-3 0,-6-3 0,-1-6 0</inkml:trace>
  <inkml:trace contextRef="#ctx0" brushRef="#br0" timeOffset="18">22557 15235 7569,'13'13'100,"2"-1"1,3-2 0,5-1 0,6 1 0,6 0 173,3-1 1,0 1-1,-1-6 1,-3-1-1,-1-1 1,-1-2-64,1 0 1,-7-6 0,-6-3 0,-1-4-1,-3-3 1,-1-3-131,-2-1 1,-4-2 0,-2-5 0,-1 1 0,-1 1 0,-1 2-186,0 1 0,1 6 0,-5-2 0,-2 4 1,-4 0 70,-7 1 0,0 6 0,-4 3 0,0 4 0,1 4 0,-3 5 209,-1 2 0,2 4 0,-2 3 0,-1 3 0,2 4 0,0 3 288,3 3 1,8-2 0,3 5 0,5-1 0,6-1 0,7 1-331,8-4 0,3-3 0,6-2 0,2-4 0,4-1 0,1-4-705,1-5 0,-1 0 0,-1-6 571,-1-1 0,-6-7 0,4-3 0</inkml:trace>
  <inkml:trace contextRef="#ctx0" brushRef="#br0" timeOffset="19">8475 10512 7569,'-14'13'66,"-4"0"1,4 6-1,-4 3 1,2 4-1,0 6 1,-2 8-1,2 8 1,2 8-1,1 5 1,1 5 0,2 4-1,6-32 1,0 0-1,1 1 1,0 1-1,2 0 1,-1 0-1,2-1 1,-1-2-1,1 38-184,0-2 1,1-9 0,4 1 117,4-5 0,-3-9 0,-1-6 0</inkml:trace>
  <inkml:trace contextRef="#ctx0" brushRef="#br0" timeOffset="20">8120 10788 7569,'0'-13'120,"0"0"0,0 0 1,2-1-1,2 1 1,5 0-1,1-2 1,0-1-1,-1-1 1,1 1-1,2 0 237,1-2 0,0-1 0,0-3 1,1 3-1,-1 2 0,0-1-224,0 2 1,-4 1 0,0 2 0,1 2 0,2 0 0,1 4-120,0 1 0,0-3 0,0 5 0,0 0 0,2-1-49,2 1 1,2-1-1,3 5 1,-4 2-1,-3 2 135,-2 5 1,-4 9 0,-1 4 0,1 2-1,-2 4 1,-1 1-57,0 2 1,-4 6 0,2-4 0,-3 2 0,1-1 0,1-2-909,1-3 1,5-1 0,-3-2 0,1-1 863,3-3 0,8 3 0,2-4 0</inkml:trace>
  <inkml:trace contextRef="#ctx0" brushRef="#br0" timeOffset="21">6883 12209 7569,'-13'-7'130,"0"1"1,0 6 0,-2 0 0,-1 0 0,-3 0 0,-2 1-1,-1 5 1,0 6 0,1 5 0,-3 4 0,1 2 0,1 2-1,4 3 1,5 1 0,4 3 12,5 2 0,4-5 0,4 2 0,7-4 0,3 0 1,5-2-278,2-3 1,1-8-1,4-7 1,-1-1-1,-2-3 1,-2-4-1,-2-7 180,-3-5 0,-2-10 0,-2-2 0,-2-6 0,-1-2 0,0-4 0,-2-1 0,3 0 0,-4 2 0,0 1 1,0-1-1,-3 3-101,-2 2 1,-1 3 0,0 4 0,-1 2 0,-4 6-66,-3 5 0,-5 1 0,-4 7 0,-2 5 0,0 6 0,0 8-1591,3 6 1711,-4 3 0,5 2 0,-4-1 0</inkml:trace>
  <inkml:trace contextRef="#ctx0" brushRef="#br0" timeOffset="22">7001 12261 7569,'14'-13'115,"-3"0"0,0 1 263,-3 4 1,-6 3-1,-1 11 1,-5 7-267,-3 8 1,2 4-1,-4 2 1,1 3 0,0 2-1,4 1-44,2 4 0,2-5 1,0 0-1,0-2 0,0-3 1,2-2-89,2 0 1,-1-6 0,7-3-1,4-6 1,2-5 61,0-4 1,0-2 0,1-4 0,4-5-1,1-6 1,0-6-155,1-3 1,-2-3-1,1-1 1,0-1-1,-2 0 1,-2 2 6,-4 2 0,-2 0 0,-2 1 0,-3 3 0,-1 5 279,-3 2 1,-1 6 0,-4 2-28,-2 1 0,2 3 0,-2 7 0,2 5 1,2 3-1,0 1-165,0 0 1,0 0 0,0 1 0,2 0-1,1 2 1,3 3-294,1 2 1,-3-5-1,5 3 1,1-2-1,2 1 1,1-2 310,0-1 0,1 4 0,-1 1 0</inkml:trace>
  <inkml:trace contextRef="#ctx0" brushRef="#br0" timeOffset="23">7567 12459 7569,'14'-6'103,"-6"4"0,1-2 742,1 3 0,-5 1-580,-5 0 1,-5-6 0,-5-3-1,3-3 1,1-1-75,3 0 0,2-5 0,1-1 0,1-1 1,3-3-1,5-1-62,3 2 0,1-1 1,2 5-1,1 2 0,3 2 1,1 1-467,4-1 1,0 7 0,3 3 0,1 2-1,2 2 1,5 0 336,3 0 0,2 6 0,-1 1 0</inkml:trace>
  <inkml:trace contextRef="#ctx0" brushRef="#br0" timeOffset="24">8936 12196 7569,'-1'-8'164,"-2"5"0,-3 6 0,-1 6 0,-2 4 0,0 3 0,2 3 1,-1 0 95,1 0 1,4 3 0,-3-4 0,2-2-1,-1-1 1,3-2-504,0 0 1,4-6 0,0-4 190,3-6 1,5-9 0,-1-7 0,3-1 0,-1-3 0,0-2 160,-3-2 0,1 1 0,4 0 1,0 0-1,1 1 0,-1 1 94,0 2 0,-1 6 1,-2 0-1,-3 5 1,0 3-1,-1 1-68,0 0 1,0 4 0,-3 0 0,1 6-156,-1 5 0,0 4 0,0 1 0,1 2 0,1 1 0,-1 2-45,1-2 0,5-2 1,-3-1-1,2-1 0,0-2-97,1-1 1,2-6-1,1 1 1,0-2 16,0-2 1,0-2-1,0-2 1,1-3 0,-1-2 61,0 0 0,0-1 0,2-6 0,1-2 0,3 2 57,1 2 0,-4-4 0,2 1 0,-3-1 0,-2 2 0,0 1 267,0 4 0,-6 5 0,-1-2-50,0 3 1,-5 2-1,5 7 1,-1 6-1,1 5-160,1 2 0,-4 1 0,3-3 0,-2 1 0,0 1 0,-1 1-192,-1 1 0,-1-5 0,2 4 0,2-3 0,-1-4-234,2-2 0,-3 1 1,6-5-1,1-2 1,1-2 79,3-1 1,-1-4 0,0-4 0,2-2 0,1-5 0,3 1 314,1-1 0,-2-2 0,2-1 0,-1 2 0,-3 1 0,-1 4-49,-2 2 1,0-3 0,0 4 0,-1-4 260,-3-1 1,-3 4 301,-6 0 0,-6 6 1,-3 0-1,-3 6-307,-1 6 0,0 3 1,0 2-1,0 4 0,0 4 1,-1 4-57,1 5 1,6-3-1,3 2 1,2-2-1,2-2-146,0 1 1,2-7 0,2-2 0,5-5 0,2-3 0,3-3-69,-1-1 1,4-1-1,1-7 1,-2-4-1,-1-5 1,-2-7 24,0-2 0,-1-2 1,-2-6-1,-3-1 0,-1-2 1,-3 2-103,-2 1 0,-1 3 1,0 2-1,0 2 1,0 1-1581,0-1 1720,0 5 0,0 3 0,0 7 0</inkml:trace>
  <inkml:trace contextRef="#ctx0" brushRef="#br0" timeOffset="25">10094 12064 7569,'6'-13'86,"1"0"1,2 1 0,-2 2 475,-1 1 0,-3 8 0,-7 1-543,-5 7 0,-3 6 0,-2 5 1,-4 4-1,-4 4 0,-1 3-80,1 2 1,-1 1 0,4-3 0,1 2 0,2-2 0,6-1 55,2-2 0,4-5 0,4-4 0,0-2 0,1-3 1,4-4 134,4-3 1,-2-4 0,2-4-1,1-6 1,2-8 0,2-8 82,4-6 0,-4-2 0,5-7 1,-1-1-1,-1-1 0,1-3-52,1-2 0,-4 5 0,2-4 1,-2 2-1,-2 0-115,0 2 1,0 1-1,0 3 1,-1 2-1,-2 2 1,-2 2-371,-2 3 1,-2 2 0,-4 4 0,0 2 0,0 2-1049,0 3 0,0 2 1372,0 1 0,0-1 0,0 1 0</inkml:trace>
  <inkml:trace contextRef="#ctx0" brushRef="#br0" timeOffset="26">10384 12169 7569,'13'-8'209,"0"-1"1,0 0-1,0 0 182,1 1 0,-6 3 1,1-2-1,0 0 0,0 1 1,-2-2-216,-1 1 1,3-2 0,-4-5 0,1-2 0,2-3-1,-3 0-194,1 0 1,-1-5 0,-5 4-1,0-1 1,0 2 0,0 2-52,0-1 0,-2 1 1,-2 5-1,-5 2 1,-3 2 143,-1 3 1,0 0 0,-2 7 0,-1 2 0,-1 6 0,1 6-37,1 6 0,2 5 0,0 2 0,1 1 0,3 1 0,5 0-30,2 0 0,2 4 1,2-5-1,2-2 0,5-3 1,4-5-141,5-1 1,-2-1-1,6-5 1,1-1 0,2-3-1,0-5-396,-3-3 1,3-1 0,-3-1 0,2-5 0,3-6-1139,-1-4 1665,0-7 0,7-3 0,0-8 0</inkml:trace>
  <inkml:trace contextRef="#ctx0" brushRef="#br0" timeOffset="27">10950 11709 7569,'26'-40'80,"-6"5"1,-2 2 0,-3 2 0,-2 5 0,-2 4 340,-2 3 1,-3 1 0,-6 5 0,2 1-158,2 4 1,-4 3 0,0 11 0,-7 7 0,-5 8-54,-1 4 0,-6 8 0,-2 7 0,-1 6 0,0 7 0,0 4-295,2 4 1,-3-1 0,7 0-1,2-1 1,6-4 83,2-1 0,-4-1 0,2 0 0</inkml:trace>
  <inkml:trace contextRef="#ctx0" brushRef="#br0" timeOffset="28">11371 11669 7569,'-9'0'127,"2"2"0,1 2 0,3 5 1,1 3-1,2 2 0,0 2 1,0 2-1,0-2 0,0 0 1,-1 0-1,-2 2 0,-1-2-2115,1-2 1988,-5 0 0,7-1 0,-5 0 0</inkml:trace>
  <inkml:trace contextRef="#ctx0" brushRef="#br0" timeOffset="29">11713 11669 7569,'-9'0'810,"0"0"0,1 2-728,-6 2 0,1-2 0,0 2 0,0-2 1,0-2-1,0 0 120,0 0 0,-1 0 0,1 0 0,0 1-61,0 3 0,6 4 1,2 5-1,4 0 0,1 0-155,0 0 1,6 5-1,2 1 1,4 0-1,1 1 1,2-1-127,2 0 1,-2-1 0,1-5 0,-4 0 0,-5 0-1,-1 1 108,-3-1 1,-2 0-1,-2-1 1,-4-2 0,-5-1-1,-6-1 35,-6 0 0,-3-1 0,-1-4 0,-2 3-3,-2 1 0,-4-4 0,-6 3 0</inkml:trace>
  <inkml:trace contextRef="#ctx0" brushRef="#br0" timeOffset="30">6870 13446 7569,'-13'0'83,"0"5"1,1 4 0,2 9 0,2 5 0,2 6 0,4 8 0,0 4-1,2 4 1,2 2 0,2 1 0,6-1 0,5-3 0,2-5 0,-1-4-1,-2-4-63,-6-3 0,3-12 0,-7-6 0,-3-8 1,-4-14-124,-5-12 0,-4-8 0,0-9 1,2-2-1,3-6 0,1-3 1,3-4 137,2-1 1,1-4 0,0 4 0,1 1 0,3 4 0,5 2 33,3 2 0,1 11 0,0 2 0,2 7 0,1 6 91,1 5 0,2 6 0,-2 4 0,2 3 0,0 5 0,1 8 8,0 7 1,-3 2-1,-1 6 1,-5 4 0,-3 1-1,-2 2-47,-4 0 0,-2 0 1,-4-5-1,-5-1 0,-2-3-234,-3-5 1,0-2-1,-2-2 1,-2-1-1,2-2 1,0-3-334,-2-1 0,4-2 0,-4-2 0,4 1 1,0 1-1,1-1 446,0-1 0,0-2 0,0 0 0</inkml:trace>
  <inkml:trace contextRef="#ctx0" brushRef="#br0" timeOffset="31">7383 13498 7569,'-9'-1'50,"2"-4"1,0-3 0,1-4-1,-1-3 1,1-1 0,0-3 220,3-1 1,1-2 0,2-5-1,0 3 1,2 0 0,2 2 0,5-1-194,3-2 0,5 5 0,1 2 0,-2 2 0,0 1 0,0 1-462,2 2 0,4 3 0,-3 0 1,0 5-1,1 3 104,1 1 0,-5 1 0,3 3 0,-2 7 0,1 5 0,-4 6 170,-3 3 0,0 1 1,-2 0-1,3 0 1,1-1-1,0-1 145,0-2 1,0-6-1,1 0 1,-1-6-1,0-6 1,0-2 70,0-2 1,0 0-1,2-3 1,1-4 0,0-7-1,-3-2 121,-2-3 0,-4 3 0,3-4 1,-3-1-1,-1 2 0,-3 0-92,-1 3 1,-2 2-1,-2 2 1,-2 2-1,-5 2-204,-3 3 0,-1 0 1,0 7-1,-2 2 1,-1 5-1,-1 3-23,1 1 1,-3 1 0,1 4 0,2 2 0,1 2 0,4 0 130,2 2 1,-1 0 0,5 3 0,2-1 0,3 0-1,5-1-92,4-3 1,7-1 0,3-7 0,3 1 0,4-3 0,5-2-1071,2-3 1123,-3-1 0,8-6 0,-5 0 0</inkml:trace>
  <inkml:trace contextRef="#ctx0" brushRef="#br0" timeOffset="32">8291 13261 7569,'0'-8'-50,"-1"0"1,-4 2 0,-3 3 0,-4 3-1,-1 5 61,0 4 1,-5-1 0,0 4-1,2 3 1,2 1 0,1 3 81,-1 3 1,3-2 0,2 2 0,5 0 0,2 0-1,2-2 77,0-1 1,6-1 0,3-6 0,2-2 0,3-3 0,-1-1 0,0-3 1,4-2 0,1-3-1,-2-7 1,-3-9 0,-3-7 25,-1-5 0,0-1 1,4-7-1,0-3 0,1-1-127,-1-4 0,-2 4 0,0-6 0,-3-2 0,3-3 0,0-2-381,2-2 1,-1 4 0,-2 5 0,-1 0 0,1 2-212,2 7 0,-5 7 0,-1 11 0,-1 7 522,-1 3 0,0 9 0,-4-4 0</inkml:trace>
  <inkml:trace contextRef="#ctx0" brushRef="#br0" timeOffset="33">8647 13051 7569,'13'-12'301,"-2"2"1,0 3 0,-4-1 72,-1 1 0,-2 6 0,-4 2 0,-1 9 0,-2 8 0,-3 2-223,-1 4 1,-1 2-1,-2 3 1,1 2-1,1-2 1,0-1-645,4-2 0,2 0 1,2-1-1,0-1 1,0-4-2214,0-1 2706,0-1 0,-5-11 0,-3-1 0</inkml:trace>
  <inkml:trace contextRef="#ctx0" brushRef="#br0" timeOffset="34">8897 13038 7569,'8'4'373,"1"0"-42,1-1 1,-4-7-315,-1-5 0,-10 3 0,-4 3 0,-4 6 0,-3 6 3,-1 3 1,-1 2 0,5 3 0,1 2 0,2 1 126,1 3 0,6 1 0,-1-1 0,2-2 0,2-1 0,0-1 37,0 0 1,11-1 0,3-7-1,5 0 1,3-4 0,0 0-194,0 0 0,0-4 0,4 3 1,1-1-1,-2 0-2106,-4 3 2115,4-5 0,-4 8 0,5-3 0</inkml:trace>
  <inkml:trace contextRef="#ctx0" brushRef="#br0" timeOffset="35">9384 12722 7569,'0'-13'190,"-2"3"1,-1 5-1,-3 11 1,0 10-1,-1 10 1,1 8-1,-1 4 1,1 3-26,0 3 1,2-2 0,4 5-1,0-2 1,0-4 0,0-3-551,0-3 0,1-1 0,2 1 0,2-4 385,-2-4 0,-8 0 0,-2-1 0</inkml:trace>
  <inkml:trace contextRef="#ctx0" brushRef="#br0" timeOffset="36">9120 13051 7569,'2'-13'102,"2"0"0,5-1 0,3 1 1,2 0-1,4 0 0,5 0 264,6 0 1,5-1-1,6 1 1,-2 0-1,-2 1 1,-2 2-292,-2 1 0,3 5 1,-6-3-1,-4 1 0,-6 3 1,-4 1-14,-2 2 1,-1 2 97,-4 2 1,-2 8 0,-6 7-1,-1 0 1,-4 2 0,-2-1-133,0 3 0,-1 1 0,6-1 0,-3-1 0,2 1 0,2 1-451,1-2 1,0 1-1,1-4 1,2 0-1,3 0 1,1-3 422,4-1 0,0-2 0,2 0 0</inkml:trace>
  <inkml:trace contextRef="#ctx0" brushRef="#br0" timeOffset="37">9818 12959 7569,'7'1'84,"-4"4"0,-6 3 0,-6 4 1,-1 3 71,1 2 1,4-1 0,5 5 0,0-1 0,0-1 0,1 0-258,3-3 0,4-3 1,5-2-1,1-4 1,3-1-1,0-3-7,-1-2 0,0-1 0,0-1 1,2-4-1,-3-3 0,-4-6 102,-2-3 1,-6-4-1,1-3 1,-2 0 0,-2 2-1,0 0-59,0 2 0,-6-3 0,-3 5 0,-3 2 0,-1 3 0,0 2-398,0 3 0,-5 5 463,1-2 0,-1 4 0,5 1 0</inkml:trace>
  <inkml:trace contextRef="#ctx0" brushRef="#br0" timeOffset="38">10147 12893 7569,'0'13'115,"0"-4"0,0 0 1,0 1-1,0 2 285,0 1 1,1-2-132,4-2 0,2-3-167,6-6 1,-1-1 0,-2-2-1,-1-2-141,1 2 0,2-2 0,2 0 1,3 1-1,0-1 0,-1 1-17,-1 1 0,-2 2 0,2 1 0,1 0 0,1 0 1,1 1 70,1 3 0,-5 4 0,4 5 1,-3 0-1,-2 2 0,-2 1-294,-2 1 0,1 2 1,-5-3 278,-2 2 0,4-1 0,0-3 0</inkml:trace>
  <inkml:trace contextRef="#ctx0" brushRef="#br0" timeOffset="39">10028 12564 7569,'-13'0'522,"0"0"0,0 0-94,0 0 0,5 2 0,4 2 0,3 5 0,1 2 0,1 3-428,3-1 0,4 0 0,5 0 0</inkml:trace>
  <inkml:trace contextRef="#ctx0" brushRef="#br0" timeOffset="40">11608 12604 7569,'-5'-15'80,"-1"-1"0,1-2 0,-3 2 1,1 2-1,-3 0 0,-2 3 1,-1 1-1,0 2 0,-2 2 1,-1 3-1,-3 2 0,0 2 1,-1 4-1,0 5 117,1 6 1,-4 2-1,3 8 1,-1 6-1,2 5 1,2 5 0,-1 5-165,2 5 0,3 10 0,3-2 0,2 0 0,2-2 0,3-1-582,2 0 1,1-1 548,0-8 0,0 3 0,0-4 0</inkml:trace>
  <inkml:trace contextRef="#ctx0" brushRef="#br0" timeOffset="41">11042 12853 7569,'1'-13'100,"4"0"0,3 0 0,4 1 1,1 2-1,0 3 224,1 1 1,3-3 0,2 5 0,2-1 0,1 1-1,-1 0-72,1 1 0,-4 1 1,2 2-1,-1 0 1,-2 2-1,-3 2-77,-1 5 1,0 3 0,1 1 0,-1 0 0,0 0 0,0 2-168,0 2 1,-4-1-1,0 6 1,0 2-1,-1-1 1,0 0-223,-2-1 1,4-6 0,-1 3-1,2-1 1,4-2 0,1-3-12,1-3 0,7-7 0,-2 2 1,3-5-1,1-5 0,-1-3 383,-3-4 1,-3-1 0,-6 0-1,-1-1 1,-4 1 0,-3 0 106,-4 0 1,-1-2 0,-1-1 0,-4-1 0,-2 1-374,0 1 1,-5 2 0,5 0 0,-1-1 0,3 3-471,-1 2 0,3-1 1,-6 5-1,-1 2 240,-2 2 0,-2 2 1,-3 4-1,0 4 1,1 2-1,1 2-730,2 1 1068,0-1 0,0 6 0,0 1 0</inkml:trace>
  <inkml:trace contextRef="#ctx0" brushRef="#br0" timeOffset="42">11937 12932 7569,'0'9'2818,"0"0"-2626,0-6 1,4-13 0,2-12-1,1-5 1,2 0 116,-2 0 0,5 1 1,-2 0-1,5-1 0,2 3 1,1 0-187,1 2 0,1 8 1,7-1-1,1 6 1,2 3-1,5 3 42,3 2 1,6 0-166,0-4 0,6-2 0,-3-6 0</inkml:trace>
  <inkml:trace contextRef="#ctx0" brushRef="#br0" timeOffset="43">8291 13985 7569,'-7'0'61,"-5"1"0,5 4 0,0 4 0,1 4 0,1 4 0,-1 5 0,1 4 0,-1 4 0,3 2 0,1 0 0,2 2 0,0-2-135,0 0 1,2-4 0,1-5-1,3 1 1,-1-5 0,1-3 73,-3-3 0,5 0 0,-1 0 0</inkml:trace>
  <inkml:trace contextRef="#ctx0" brushRef="#br0" timeOffset="44">8331 13722 7448,'-12'6'176,"2"4"0,2 4 0,3 5 1,2 2-1,1 2-723,2 2 0,0 2 547,0-1 0,0 0 0,0 0 0</inkml:trace>
  <inkml:trace contextRef="#ctx0" brushRef="#br0" timeOffset="45">8449 14077 8606,'7'-1'72,"-1"-4"0,-1-5 0,-1-5-21,-1-2 0,-2-5 0,-1 3 0,0 0 1,2 0-1,1 3 0,1 1 0,-1 2 152,-1 0 1,2 4-1,2 2 1,1 1-170,3 3 0,2 2 0,3 1 1,1 1-1,1 3-51,-1 5 0,1 3 0,-1 1 1,3 0-1,0 2 0,0 1-233,-3 1 1,-3 5 0,-3-4 0,-3-1 0,1 1-1,-2-1-1369,-1 0 1619,0-3 0,-5 5 0,0 2 0</inkml:trace>
  <inkml:trace contextRef="#ctx0" brushRef="#br0" timeOffset="46">9015 13735 7569,'-9'4'-3,"0"2"0,-1 1 0,-1 5 0,-3 4 0,1 8 1,0 3 318,0 4 0,1 6 0,2-2 0,3 3 0,1 0 0,3-2 1,1-1-338,2 2 1,0-5-1,2-1 1,1-3-1,3-2 1,0-1-1,1-3-333,0-5 0,-2-7 0,2-4 0,-1-4 292,-3-8 0,-2-10 0,1-6 0,0-3 0,3-3 265,-2-2 0,-2-4 0,-1-7 0,0-1 0,2-4 0,1 1-46,1 0 1,6 1 0,-1 6 0,3 3 0,1 4 0,-1 5-52,-4 4 1,4 7-1,-3 8 1,3 1-184,1 3 1,-5 3-1,0 4 58,-2 5 0,-2 4 0,-4 3 0,0 3 1,0 0-1,0 2 8,0-1 0,-6 1 0,-3 1 0,-4-3 0,-3-2 0,-3 1-281,-1-2 1,-1-1 0,-2-2 0,2 0 0,2 0 0,3-1 291,2-3 0,0 2 0,1-3 0</inkml:trace>
  <inkml:trace contextRef="#ctx0" brushRef="#br0" timeOffset="47">9199 13735 7569,'0'9'28,"0"-1"1,-1 1 0,-2 0 0,-3 0 0,0 1 0,0 3 164,3 5 0,2-4 1,1 4-1,0-3 0,0-2 1,1 0 38,4 0 1,2-4-1,6 0 1,0-1 0,1 0-1,0-4-74,4-3 1,-4-1-1,4 0 1,-3 0-181,-2 0 0,-6-5 0,-3-4 1,-2-4-1,-2-3 0,0-3-242,0-2 1,0 4 0,0-5 0,0-2 0,1-1-383,4-1 0,-2-2 0,5-1 646,3-2 0,6-11 0,4 1 0</inkml:trace>
  <inkml:trace contextRef="#ctx0" brushRef="#br0" timeOffset="48">9634 13419 7501,'0'-6'293,"0"6"1,0 9-10,0 7 0,-5 5 1,-1 5-1,0 2 0,-1 1 1,1 3-1,0 0-128,4 0 0,0 4 0,2-4 0,0 0 0,0 1 0,0 0-1506,0-1 0,0 3 1350,0-4 0,-6 5 0,-1-2 0</inkml:trace>
  <inkml:trace contextRef="#ctx0" brushRef="#br0" timeOffset="49">9410 13748 7569,'0'-13'166,"6"4"0,2 0 0,6-1 0,2 0 0,3 1 0,0 5 342,0 2 0,3 2 0,-3 0 1,0 0-1,1 0 0,1 2-544,2 2 0,-4-1 0,0 6 0,-1 0 0,1-1 36,1 1 0,-4-6 0,3 3 0</inkml:trace>
  <inkml:trace contextRef="#ctx0" brushRef="#br0" timeOffset="50">10831 13524 7569,'-1'14'110,"-4"-1"1,-3 0 0,-4 0 0,0 2 0,2 1 0,1 1 0,-1 1-1,-2-1 1,-1 1 0,0-1 0,0 1 0,0 0 0,-1-1 0,1 1-35,0-1 1,-2 5 0,-1-3 0,-1 2-1,-1 1-76,-1-2 0,-1 5 0,-7-5 0</inkml:trace>
  <inkml:trace contextRef="#ctx0" brushRef="#br0" timeOffset="51">10502 13656 7569,'9'-6'0,"0"-1"0,1 0 34,2 2 1,1 4-1,0 2 1,0 4 0,2 3-1,1 4 1,1 1 574,-1 0 0,3 0 0,-1 2 1,0 1-1,-1 2 0,1-1-507,-2 2 0,3-3 0,-2 5 1,-1-1-1,-1-1-1346,-2 0 0,0 0 1244,1-1 0,-1-4 0,0 5 0</inkml:trace>
  <inkml:trace contextRef="#ctx0" brushRef="#br0" timeOffset="52">11937 13617 7569,'-6'-8'65,"4"-3"1,-3 2-1,-1-1 1,-2-1-1,0 4 1,-1 1-1,-1 3 1,-2 2-1,-1 2 1,0 2 101,-1 2 1,-3 6 0,-1 1 0,1 5 0,-1 4 0,1 2 0,-1 2-269,-1 1 0,3 1 0,-4-1 1,2-1-1,5-3 0,4-5 0,3-2-45,3-2 1,3-1 0,5-3 0,3-5 0,6-4 0,3-6 35,5-7 1,7-6-1,1-6 1,-4 0-1,-4 0 1,-3-2 152,-3-1 0,-1 5 0,-2 2 0,-2 2 0,-2 3 0,-3 3 577,0 4 1,-5 2-487,4 2 0,1 10 0,-2 1 0,-1 8 0,0 8 0,0 3 38,1 1 0,2 6 0,-3 4 1,1 2-1,-1 1 0,-1 2-139,-2 3 1,0-3-1,-2 1 1,-2-4-1,-5-4 1,-3-1-241,-1 1 0,-4-6 0,-2 0 0,0-5 1,-2-1-1,1-2-115,-4-2 0,1-3 1,0-4-1,2-2 1,2-5-893,3-2 1214,1-2 0,2-6 0,0-1 0</inkml:trace>
  <inkml:trace contextRef="#ctx0" brushRef="#br0" timeOffset="53">12134 13577 7569,'0'13'86,"0"0"0,0 2 0,0 1 0,-1 3 0,-2 0 129,-2 0 0,1 4 0,4-2 0,-2 1 0,0-2 0,-3-1 1,2-1-193,2 1 0,2-4 0,2 2 0,2-2 1,-1-4-509,2-2 1,-3 1 484,5-5 0,-5 5 0,3-3 0</inkml:trace>
  <inkml:trace contextRef="#ctx0" brushRef="#br0" timeOffset="54">12239 13551 7569,'8'6'-29,"-2"1"1,-2 2 0,0-1 0,-1 3-1,0 0 1,0 3 0,1-1 365,-1 0 1,0 0-1,0 0 1,3 2 0,0 1-1,1 1 1,1-1-228,2-1 1,2-2 0,1-1 0,0-2 0,0-3 0,0-1-196,0-3 0,0-3 0,1-4 0,-3-5 2,-2-3 0,-3-2 0,-5-4 0,2-2 0,2-2 0,-2 0 79,-2-1 1,-1-2-1,0-2 1,0 3-1,0 0 1,2 2-209,2-1 1,-3 4 0,5 1 0,-1 4 0,1 1-1230,1-1 1441,-4 7 0,3 1 0,-6 6 0</inkml:trace>
  <inkml:trace contextRef="#ctx0" brushRef="#br0" timeOffset="55">12582 13643 7569,'13'0'-47,"4"0"0,2 0 0,0 0 1,0-2-1,-3-2 0,-1-3 366,-2-1 1,0-3-1,0 2 1,-1-3 0,-2-2-1,-1-2-283,1-2 0,-4-4 0,0 3 0,-1-1 0,-1-2 1,-1 1-157,-2 4 1,-2 2 0,-4 3 0,-5 4 79,-6 3 0,1 4 0,-1 2 1,5 4-1,3 3 50,3 4 1,0 1 0,5 2 0,0 2 0,0 4 0,2 1 47,2 0 0,3-2 0,6 4 1,-1-4-1,-2-1 0,-1-1-182,1 1 0,1-5 1,-1 4-1,-1-4 0,-1-1 1,0 1-1528,-4-1 1651,3-6 0,1 5 0,5-5 0</inkml:trace>
  <inkml:trace contextRef="#ctx0" brushRef="#br0" timeOffset="56">13029 13524 7569,'0'14'57,"-4"-1"1,-1 0 0,2 0-1,2 2 1,1 1 0,0 1 0,0-1 120,0-1 0,0-2 0,0 0-256,0 0 0,1-5 0,2-5 1,3-8-1,1-6 119,4-5 0,0-8 1,2 4-1,2-2 1,1 0-1,2-2 156,-2 0 0,3 3 0,-2 4 0,-2 2 0,-3 3 0,-4 4 112,3 3 1,-4 4 0,0 2 0,-1 4 0,-3 5-205,-1 6 0,-2 4 0,0 8 0,0 1 1,-2 2-1,-1-2-197,-1-1 0,-1-6 0,5 0 92,0 1 0,6-4 0,2 0 0</inkml:trace>
  <inkml:trace contextRef="#ctx0" brushRef="#br0" timeOffset="57">14187 13643 6864,'0'14'198,"-1"5"0,-2 8 0,-3 6 0,0 7 0,-1 2 0,1 4 0,-1-1 1,1 2-1,0-3 0,3-2 0,2-6 0,1-2 0,0-6-295,0-5 1,-2-7 0,-1-13 69,-1-12 1,-1-10 0,5-11-1,0-5 1,0-3 0,0-3-1,0-3 57,0-4 1,0 1-1,0-1 1,0-4 0,2-2-1,1-1 40,1 4 0,11 0 0,-2 7 0,2 3 0,1 4 0,0 7-4,1 2 0,1 3 0,-4 1 0,3 4 0,0 2 0,-1 5 7,-1 3 1,-2 7-1,0-1 1,-1 4-1,-2 4 92,-1 5 1,-2 8-1,3 7 1,-2 5 0,-3 6-1,-2 3-111,-1 2 1,-2-2-1,0-2 1,-2-2-1,-2-2-164,-5-3 0,-2-2 0,-4-6 0,-1-2 1,-3-1-1,0 0-519,0-2 1,1-6 0,5-3 0,0-1-1350,0-3 1978,5-2 0,-3-1 0,3 0 0</inkml:trace>
  <inkml:trace contextRef="#ctx0" brushRef="#br0" timeOffset="58">14595 13472 7569,'0'-9'197,"-1"2"1,-4 1 82,-3 3 1,-3 3-1,1 3 1,1 3 0,0 1-1,1 3-279,-1 2 0,0 3 1,-3 1-1,2 3 1,1 0-1,1 1-46,0 1 1,-2-4-1,6 4 1,1-1 0,1-1-1,2 0-170,0-3 0,0-6 0,2-2 0,2-2 159,5-4 0,3-7 1,1-7-1,0-6 0,-1-1 1,-2 0 139,-1 3 1,-1-3 0,6 2-1,-3 1 1,0 1 0,-3 2 95,3 0 0,0 5 0,1 3 0,-2 0 0,-1 1 0,1 1-61,2 1 0,1 2 0,0 0 1,0 2-1,1 1-232,-1 1 1,-4 6-1,-1-1 1,1 3-94,-2 1 1,-1 0 0,-6 0 0,0 1-1,0-1-188,0 0 0,0 0 0,2-1 360,2-4 1,3-2 0,7-7 108,-1-4 0,-2-2 1,0-6-1,-4 0 0,-1 0 1,-3-2 170,-2-2 0,-1 2 0,2-4 0,1 1 0,1-1 0,0-1-143,2-3 1,0 4 0,4 0 0,-1 1-1,1 2 1,2 3-189,1 3 0,-4 2 1,1-2-1,3 3 1,3-1-1,2 2-238,1 1 0,-4 0 0,2 5 0,-2 0 1,-1 2-1,2 1 7,2 1 1,-5 6 0,-4-1 0,1 3 0,2-1 165,1-2 507,-6 3 257,-1-11 1,-7 5 0,-4-6-294,-3 0 0,0 6 1,-1 3-1,-1 3-241,-1 1 0,-1 0 0,3 0 0,3 0 1,2 0-279,-1 0 0,1-4 205,4 0 0,2-6 0,0 0 0,4-6 1,2-6 147,2-3 1,-3-1-1,2 0 1,1 0 0,0 0-1,1 0-40,-3 0 1,0 4-1,2 1 1,-1 1-88,1 0 0,-3 4 1,1 0-1,-3 6 0,-2 7 1,-1 6-9,-2 6 0,1 3 1,2 1-1,2 1 1,-2-1-1,-2 0-290,-1 1 1,1-3 0,2-2 0,3-4 0,0-4-669,0 0 1,0-6 0,-2 0 937,5-2 0,3-14 0,1-6 0</inkml:trace>
  <inkml:trace contextRef="#ctx0" brushRef="#br0" timeOffset="59">15490 13432 7569,'0'14'176,"0"-1"0,0 0 0,-1 1 1,-2 3-1,-3 2 0,0 0 1,-1 1 98,-1 0 0,1 1 1,-2 1-1,3-5 1,2-2-1,0-2-110,1 0 1,1-4 0,4-2-185,2-1 1,-1-7 0,6-9 0,1-7 0,2-3 0,2-2 41,4 0 0,-2 0 1,4-4-1,1 0 1,-2-1-1,1 1 34,1 0 1,-5 5 0,3 4 0,-1 2 0,-2 2-67,-5 0 0,1 7 0,-8 6 0,-1 9 51,-1 7 1,-7 0 0,0 6 0,-1 0 0,0 0 0,1-2-39,0-1 1,3 3 0,-2-4-1,2-2 1,2-2-187,0-1 1,6-5 0,3-4 146,3-2 0,1-2 1,0-2-1,0-2 1,0-5-1,0-3 30,1-1 0,-1 0 0,1-2 1,2 1-1,1-1 0,-4 3 117,-3 1 0,-1 3-3,4 0 0,-6 6 0,-2 2 0,-3 7-74,3 5 0,-4-3 0,5 0 0,-1 1 0,0 2-162,3 1 1,-1 0 0,2 0 0,-3 0 0,-2 0-215,0 1 1,1-1 0,-5 0 0,0 0-1,0 0 341,0 0 0,-6 6 0,-1 2 0</inkml:trace>
  <inkml:trace contextRef="#ctx0" brushRef="#br0" timeOffset="60">16227 13551 7569,'9'0'155,"0"0"1,1 0 0,2-2 0,1-1 0,0-2-1,0-1 1,0-2 0,0 1 0,-1-3 0,-3-2 0,-3-1-46,0 0 1,-5-5 0,2 1-1,-6 2 1,-6 3 0,-4 5-99,-5 1 1,2-2 0,-4 3 0,-1 2 0,2 2 0,0 1-68,3 0 1,2 1 0,1 2 0,1 3 0,3 1 92,5 4 1,-2 0 0,1 4 0,3 1 0,2 3 0,2 0 34,3 0 1,5 3-1,-1-3 1,1 0 0,0 1-1,1-1-89,3 0 1,-1-1 0,6-5 0,-1 0 0,1 0 0,1 0-434,4 1 0,1-7 0,1-3 0,0-2 0,1-4 449,-1-2 0,0-9 0,1-8 0</inkml:trace>
  <inkml:trace contextRef="#ctx0" brushRef="#br0" timeOffset="61">16753 13117 7738,'-13'7'182,"5"5"0,-1-2 0,-1 6 1,-2 7-1,-1 7 0,0 3 0,-1 4 23,1 2 0,0-5 1,0 8-1,1 1 1,2-2-1,3-1-489,1 0 0,1-5 0,5-1 0,0-2 284,0-3 0,0-1 0,0-2 0</inkml:trace>
  <inkml:trace contextRef="#ctx0" brushRef="#br0" timeOffset="62">16503 13511 7569,'14'8'206,"-4"-3"0,3-5 1,6 0-1,4 0 1,4 0-1,-1 0 24,0 0 1,5-1 0,-2-2-1,-2-3 1,-4-1 0,-1-2-130,-2 2 0,-2-5 0,-8 3 0,-2-2 0,-3-2 1,0-1-325,1 1 1,-5 0 0,2 0 0,-4 0 0,-5 1-1,-2 2-88,-2 1 0,-2 6 1,-1-1-1,0 2 0,0 2 205,0 0 0,4 2 1,2 2-1,1 5 1,3 4-1,1 3 155,2 2 0,0 5 0,2-1 0,2 3 1,4 1-1,0 0-128,1 1 1,-4-5 0,2-2 0,0 1 0,1-2-4,2 0 0,-4-6 1,-1-6-1,1-3 251,3-5 0,3-6 0,1-9 1,0-3-1,2-2 0,2-2 67,5-2 0,2-4 0,-1 1 1,-3 3-1,-1 0-47,-2 0 1,2 5 0,-2 2 0,-2 4-1,-4 1-201,-2-1 0,-4 7 0,3 3 0,3 2-655,0 2 1,-2 5 666,0-1 0,0 6 0,4-2 0</inkml:trace>
  <inkml:trace contextRef="#ctx0" brushRef="#br0" timeOffset="63">17385 13353 7569,'0'-8'92,"-1"0"0,-4 1 0,-3 1 1,-4 0 134,-1 3 0,0 3 0,-1 5 0,0 2 0,-2 2 0,-2 0-168,2 1 1,1 2-1,2 1 1,2 0-1,2 0 1,4 0-12,4 0 1,1 1 0,0-1-1,1 0 1,4 0 0,5 0 91,6 0 1,-1 2 0,2 1 0,-4 2 0,-2-2 0,-4-2 101,-1-1 0,-2 2 1,-4 1-1,-1 2 1,-4-2-1,-3-2-298,-4-1 1,-7 5-1,-3 0 1,-3-2-1,-1-2 1,-1-2 55,1-3 0,0 2 0,-1-3 0</inkml:trace>
  <inkml:trace contextRef="#ctx0" brushRef="#br0" timeOffset="64">18583 13261 7569,'-13'-13'115,"-1"0"1,1 0 0,0 1-1,0 2 1,-2 3 0,-1 1-1,-3 3 1,-1 1 0,-4 2-1,0 0 1,-3 2 0,1 1 0,-2 4-1,-1 5 1,-3 7 1239,-2 4-1207,-1 9 0,-3 2 1,4 5-1,8 1 1,8-1-1,8 1-15,6-1 1,10-5 0,8-3 0,13-5 0,12-4 0,11-5 0,7-3-172,3-6 0,-8 3 1,3-7-1,-4-1 1,-6-3-1,-4-6 184,-6-7 0,-4-2 1,-9-7-1,-5 0 1,-2 0-1,-3 1 91,-4-3 0,0-5 0,-5-2 0,1 2 1,-1 0-1,-2-2-455,-1-4 0,-3-3 0,-4-2 0,-6 2 0,-3 3 0,-3 5-168,-3 2 0,-3 9 0,-1 4 1,-2 7-1,-1 3 0,-3 7-214,-2 5 0,5 9 0,-2 3 600,3 1 0,2 2 0,0 5 0</inkml:trace>
  <inkml:trace contextRef="#ctx0" brushRef="#br0" timeOffset="65">18214 13511 7569,'-13'0'270,"0"0"1,4 0-1,3 0 1,6 0-1,11 0 1,8 0-1,7-1 1,8-4-1,8-3 1,9-4-1,5-1 198,2 0 0,-4 4 1,3 2-1,-4 1-468,-5 3 0,3-4 0,-4-1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2.970"/>
    </inkml:context>
    <inkml:brush xml:id="br0">
      <inkml:brushProperty name="width" value="0.05292" units="cm"/>
      <inkml:brushProperty name="height" value="0.05292" units="cm"/>
      <inkml:brushProperty name="color" value="#FF0000"/>
    </inkml:brush>
  </inkml:definitions>
  <inkml:trace contextRef="#ctx0" brushRef="#br0">17438 4947 7569,'0'-8'85,"0"-3"1,0 0 0,0-3 0,1-5 0,4-2 0,2-2 0,2-2 0,0-1 0,1-1 0,1 0 0,3-3-1,-1 0 188,0 1 1,0-5-1,0 0 1,2-2-1,2-2 1,5-3-1,3-2 1,2 0-231,-1-1 1,6-2-1,2 3 1,1-6 0,0-2-1,1-1 1,2 0-671,2 4 0,-6-2 1,-4 7-1,-2 2 627,-2 4 0,7-1 0,0 4 0</inkml:trace>
  <inkml:trace contextRef="#ctx0" brushRef="#br0" timeOffset="1">17293 4591 7569,'-13'0'178,"0"-1"0,0-2 0,1-3 54,3-1 0,5 4 1,7 0-1,1 7 1,-1 8-1,-2 6 1,-1 2-109,0 4 0,0 0 0,0 3 0,0 0 0,0 3 1,0 0-1,2 0-181,2-3 0,-1-5 0,5-1 0,-1-2 1,0-3 17,3-1 0,2-2 1,1 0-1,0 0 1,1-1-1,-1-2 83,0-1 0,0-6 0,0 1 1,0-3-1,1-1 107,-1 0 1,0-1 0,0-5 0,0-6 0,0-5 0,2-2 31,2 0 0,4-9 0,5 2 0,1-3 0,0-4 0,3 0-144,0-1 0,5 1 1,-4 3-1,-2 0 1,-1 0-1,-3 3-144,-3 0 1,3 1 0,-3 0 0,1-1 0,1 1 104,-3 0 0,1-1 0,5 1 0</inkml:trace>
  <inkml:trace contextRef="#ctx0" brushRef="#br0" timeOffset="2">6343 7973 7569,'0'-14'75,"0"1"0,0 0 0,0-2 1,0-1-1,0-1 0,0 1 1,0 1-1,0 2 0,-1 0 1,-2-2-1,-3-1-66,-1-1 0,2-2 0,-3 1 1,-1-4-1,0-3 0,0-1 1,-1 0-19,-2-1 1,-1 1 0,-1 0 0,-4-1-1,-4 1 1,-3 1 0,-2 2 14,-4 1 0,-4 1 0,-9 0 0,-4 2 0,-4 1 0,0 0 0,-2 2 20,-3 2 1,1 2-1,-5 2 1,-2 3-1,-3 1 1,-3 1-41,-1-1 1,-2 5-1,4-3 1,-5 4 0,35 1-1,0 1-30,-2-1 0,-1 2 0,-3 4 0,0 1 1,1-2-1,-1 1 0,-2 0 0,1 0 1,-1 1-1,0 0 0,0 0 0,1 0 35,1 1 1,0 0 0,-4 1-1,0-1 1,1 0 0,0 0 0,0 1-1,-1 0 1,3 1 0,0 0 0,1 0-1,1 0 50,2 0 0,0 1 1,-2 1-1,0-1 1,0 1-1,0 0 0,0 1 1,0 0-1,1 1 1,2-1-10,1 2 1,2-1 0,0 1 0,1-1 0,-33 13 0,34-14 0,0 1 0,0 1 0,1 0 0,-33 16-55,1 0 0,9 0 1,3-2-1,1 2 0,5 0 1,1 2 66,5-1 1,2-2-1,5 3 1,4-1-1,4 1 1,2 2 9,3 2 0,-2 2 0,7-1 0,2 1 1,4 1-80,2 3 1,6-6 0,-2 4 0,4 0 0,2-1 0,4 0-10,4-1 1,4-1 0,3 1 0,3 1 0,0 1 0,1 2 96,1-2 0,1-1 0,4-1 0,0 1 1,2 1 88,3 2 1,-2 0 0,6-5 0,2 1 0,1-1 0,1 1-75,1-1 0,7 0 1,4 1-1,6-1 1,3-1-1,-28-19 1,2-1-107,2 0 0,1-1 0,-3-3 0,2 0 0,4 0 0,2 0 0,0-3 0,1-1 0,2 0 0,0-1 0,2 0 0,0-1 4,0-1 1,-1 0-1,0 1 1,-1 0 0,0 0-1,1 0 1,-2-1-1,1-1 1,0 1 0,1 0 84,-2-2 0,1 0 0,-3-1 0,-1 1 0,1 0 0,-1 0 0,0-1 0,0-1 1,0 0-1,0 0 0,2-1 0,-1-1-8,1 0 1,0-1 0,2 1 0,0-2 0,2 1 0,2-2 0,2-2 0,0-1 0,4-3 0,0-2-1,3-1 1,1-1-118,2-1 0,-1-1 0,2-1 0,-1-2 0,-1 1 1,-1-1-1,1-1 0,0-1 0,0 0 0,1 0-11,1-1 0,-1-1 1,0-2-1,-1-2 1,-2 1-1,0-2 1,-2 0-1,-1 0 1,-1-1-1,-1 0 1,-3 1-1,-1 0 54,-1 1 1,-1-1 0,-4 1 0,-1-1 0,-2 0 0,-1-1 0,-3 1 0,0 0 0,-2 0-1,-1-1 1,-1 1 0,-1 0 82,-3-1 1,1 1 0,-1 0 0,-1-1 0,17-25 0,-1-2 0,-4-2 0,-4 1-33,-4 3 1,-9 0 0,-5 4 0,-4-5 0,-4-3-140,-4-1 0,-4 0 1,-1 5-1,-1-1 0,-4 0 1,-4 2-95,-2 3 1,-2-3-1,-2 4 1,-3-1-1,-5 0 1,-6-1-143,-6 3 1,-11 2-1,-6 7 1,-10 5-1,28 17 1,0 1 343,-3 0 0,-1 3 0,-1 4 0,0 2 0,1 1 0,0 2 0,-35 8 0,3 12 0,0 5 0</inkml:trace>
  <inkml:trace contextRef="#ctx0" brushRef="#br0" timeOffset="3">12226 13353 6651,'-9'-7'659,"2"1"1,1 0 0,2-1 2374,-2 0-2838,5 1 0,-5 7 0,7 2 1,2 3 99,2 1 1,5-2 0,-1 2-38,2-1 0,-2 3 1,0-3-1,1-1 1,2 1-80,1-3 0,-4 3 0,-1-1 0,3-3 0,2 0 0,3-2-95,1 0 0,2 0 0,-2 0 0,2 0 0,1 0 0,3 0 49,2 0 1,0 0 0,-1 0 0,-3 0 0,3 0 0,1 0 11,1 0 0,0 0 0,1 0 0,0 0 0,4 0 0,4 0-19,3 0 1,3 0 0,2 0 0,2 0 0,0-2-104,1-2 0,3 3 0,0-4 0,0 4 0,1 1 0,-3-2-36,-2-2 1,-1 2 0,-6-2 0,-1 3 0,-4 1 0,-1 0-45,-2 0 0,-3 1 0,1 2 0,1 1 1,2-1-1,-2-1-9,-1-2 0,3 0 1,1 0-1,2 0 0,2 0 1,1 0 70,-2 0 0,3-5 0,-4 1 1,1 1-1,0 0 0,0 0 40,-2-1 1,0-1-1,-8 5 1,-2 0-1,-1 0 1,0 0-47,-2 0 1,1 0-1,-5 0 1,1 0-1,1 0-78,1 0 1,-3 5-1,4-1 1,1-1-1,-2-1 1,0-2-29,-3 0 0,3 4 1,0 0-1,0-1 1,0-1 112,-3-2 0,3 0 1,-1 0-1,-2 0 0,-2 0 1,0 0-17,-1 0 1,0 0 0,0 0 0,0 0 0,0 0-64,1 0 1,-1 0-1,0 1 1,0 2-1,0 2 1,0-3-23,1 0 0,-1-2 1,1 0-1,2 0 0,2 0 1,-2 0 106,-1 0 0,-2 0 1,0 0-1,0 1 0,0 2-30,0 2 1,-4 1 0,0-4 0,1 3-1,0-1-104,-1 2 1,3-4 0,-3 2 0,2-3 0,3-1-84,-1 0 1,0 0-1,0 0 1,0 0 136,0 0 0,1 0 275,-1 0 1,-5 0-222,1 0 0,-1 2 0,2 1 0,-1 1 1,1-1-1,2-1-127,1-2 1,-2 1 0,0 2 0,-3 1 0,3-1-707,0-1 761,2-2 0,-5-2-1,-4-2-900,-2 2 339,3-3 364,-3 5-60,4 0 0,-6 1-654,0 3 1,0 4 996,0 5 0,-6 0 0,-1 0 0</inkml:trace>
  <inkml:trace contextRef="#ctx0" brushRef="#br0" timeOffset="4">12108 13880 7569,'0'-13'0,"0"4"215,0 0 1,0 5-1,-2-5 1,-2 0 0,-5 0-1,-3 2 1,-1 1 0,0 3-34,0 2 0,4 5 1,0 2-1,-1 1 0,-2 5 1,1 3-1,1 4 0,1 1-207,-1 3 0,4 2 0,0 2 0,1-3 0,1 0 0,1-2-194,2 1 1,2-4-1,2-1 1,3-5-1,1-3 1,3-3 186,2-1 0,1-1 1,0-7-1,1-2 0,-1-6 1,0-7 158,0-4 0,0-4 0,-1 0 0,-2 1 1,-2 3-1,-1-1-154,0 1 0,-2-4 0,2 5 0,-1-1 0,-3 2 0,0 2-598,1-1 1,-3 5-1,2 4-939,-6-1 1564,-4 4 0,-6 0 0,0 6 0</inkml:trace>
  <inkml:trace contextRef="#ctx0" brushRef="#br0" timeOffset="5">12226 13906 7569,'8'-1'231,"-3"-4"1,0-4 762,-1-2 1,1 2-783,-5 0 1,0 8-1,0 1 1,0 7 0,0 5-1,0 1-78,0 0 0,0 0 0,0 0 0,1 0 0,2 1-133,1-1 1,7-4 0,-3-2-1,3 0 1,0-1 0,1 0-14,3-3 0,1-2 0,-3-1 1,0-1 18,0-4 1,-6 2-1,-1-4 1,-1 0-1,-1 0 1,-1-4 47,-2 0 1,4-3 0,-1 1-1,1 0 1,-1-1-276,0-4 0,2 3 1,-3-4-1,3 0 1,1-1-1,2-2-711,-2 0 1,5 4-1,-5-3 931,1-3 0,-2-1 0,-6-1 0</inkml:trace>
  <inkml:trace contextRef="#ctx0" brushRef="#br0" timeOffset="6">12713 14011 7569,'-9'8'249,"1"-4"1,-3-3 0,1-2 0,1-3 0,4-4 417,-1 1 0,3-5 0,-5 3 1,3-2-606,2-2 0,3-1 0,4 0 0,5-2 1,4-3-1,5-2-159,3-2 1,4 2-1,2-1 1,-1 1-1,2 0 1,1 4-94,2 2 1,1 6 0,-3 2 0,3 1 0,0 3 189,1 2 0,3 1 0,-2 0 0</inkml:trace>
  <inkml:trace contextRef="#ctx0" brushRef="#br0" timeOffset="7">13476 13814 7094,'-1'-7'161,"-2"4"1,-1 6 0,-1 5 0,1 4 0,-2 1 0,0 0 0,0 2-1,2 1 1,0 2 0,-1-2 1312,2-2-1414,2-1 0,1 1 0,0-1 0,1-2 0,2 0 1,3-4-83,1-1 0,-2-2 1,4-4-1,1-1 0,0-4 3,-1-3 0,2-10 0,-2-4 0,1-1 0,1-1 0,-2 2 42,1-1 0,1 0 0,1 1 0,-2 3 0,-1 3 0,0 1 605,-2 3-505,5 2 1,-11 4 0,4 6 0,-4 8 0,-2 3-110,-4 2 1,4 1-1,-3 0 1,1 2-1,0 2 1,-2-2-265,2-1 1,2-7-1,2 1 1,4 0 59,4-2 1,2-1 0,2-6 0,1-1 0,-1-4 166,0-4 0,4-7 0,1-1 0,0 1 0,-1 0 0,1-1 164,-2 0 1,3 1-1,-2 6 1,-1 1 0,-1-1 106,-2-2 0,0 0 0,0 3-294,1 5 1,-3 4-1,-2 6-136,-5 7 0,-2 0 0,-4 6 0,0 0 1,-4 2-32,-2-1 0,4 4 1,-3-5-1,1 0 1,3 0-1,1-3-136,2-2 0,0-5 1,2 0-1,2 0 0,5-2 145,3-3 0,5-2 1,1-4-1,-2-2 1,-1-5 289,-2-3 1,1-1 0,2 2 0,2 0-1,-2 3 1,-1-3 340,-2 0 1,-4-1-1,-1 2 1,1 1 374,-2-1 1,-1 5-641,-6 5 1,0 6 0,0 9 0,-1 1 0,-2 1 0,-1 0-190,1-3 0,1-1 0,2 0 0,0 1 0,0-1-183,0 0 1,6-6 231,3-2 1,-2-10 0,0-4-1,-1-2 1,-1-2 0,-1-1 43,0 1 0,5-4 0,-3-2 0,0 0 0,1-2 0,-1 2-101,0 0 0,0 2 0,-3 4-322,1-1 1,0 9 0,-4 5 0,0 7-2026,0 5 2382,0 1 0,0 0 0,0 0 0</inkml:trace>
  <inkml:trace contextRef="#ctx0" brushRef="#br0" timeOffset="8">14371 13840 7569,'12'-13'201,"-2"1"1,-2 2-1,-3 1 371,-2-1 0,-1 3 1,-4-1-395,-2 3 0,-3 2 0,-6 7 0,-2 5 0,-1 4 0,-2 5-77,2 3 0,2-1 0,0-1 1,3-2-1,2 1 0,5-2-195,2-2 0,2-5 0,2-2 0,2-1 116,5-3 0,7-7 0,1-5 0,-1-4 0,1-5 0,-1-4 290,1-2 0,1-3 0,-5 1 1,0 0-1,0-1 0,0 1-178,1 0 1,-1 5 0,-2 2-1,0 2 1,-4-1-894,-1 2 0,-2 4-2319,-4 8 3078,0 11 0,-6 8 0,-1 4 0</inkml:trace>
  <inkml:trace contextRef="#ctx0" brushRef="#br0" timeOffset="9">14569 13853 7569,'9'0'171,"-1"0"0,3 0 0,0 0 50,2 0 1,-1-5 0,-2-3-1,-2-1 1,-1 1 0,-1-3-130,0 0 1,-2-2 0,-4-1 0,-1 1 0,-2 0 0,-3 1-50,-1 4 0,-2-3 0,-4 7 0,-1 1 0,1 2 0,0 1-126,0 0 0,4 1 1,0 2-1,-1 3 1,0 1-1,1 3 41,5 2 1,-2 3 0,2 1 0,-1 3 0,1 0 0,-1 1 162,2 1 0,2-4 0,1 4 0,1-2 0,4-2 0,4 1-531,2-1 1,4-1-1,1-5 1,3-4-1,0-1 1,2-3 409,-1-2 0,2-1 0,4 0 0</inkml:trace>
  <inkml:trace contextRef="#ctx0" brushRef="#br0" timeOffset="10">14898 13617 7569,'-2'-8'586,"-2"4"1,3 4-428,-4 4 0,-1-1 1,2 6-1,0 1 0,-1 3 1,1 3 7,1 2 0,0 5 0,0-2 0,-1 1 0,1-2 1,0 1-338,-2-1 1,4-2 0,-4 2-1,4-1 170,1-3 0,0 5 0,0-1 0</inkml:trace>
  <inkml:trace contextRef="#ctx0" brushRef="#br0" timeOffset="11">15135 13551 7117,'0'-9'214,"-2"2"0,-1 2 1,-3 7-1,1 5 0,-1 5 1,1 1-1,1 0 1,0 0-205,1 0 0,1 5 0,2-1 0,0 0 1,0-3-1,0-1 0,0 0-10,0 1 0,0-1 0,0 0 0</inkml:trace>
  <inkml:trace contextRef="#ctx0" brushRef="#br0" timeOffset="12">15306 13695 7569,'0'-8'401,"0"-1"0,-2-1 809,-2-2 1,1 0-1089,-6 4 1,6 8-1,-3 8 1,2 5-1,-2 4 1,0 2-205,1 1 1,-4 2-1,4 3 1,2-2-1,1-1 1,-1 1 4,-2 2 0,1-3 0,4-1 1,0-2-1,0-3 0,-2-2 346,-2 0 1,1-6-1,-6 0 1,-1-2-1,-2-4-310,-1 0 0,-4-2 0,-2-2 0,0 0 0,-2-4 0,2-2 41,0-2 0,-4-2 0,2-1 0</inkml:trace>
  <inkml:trace contextRef="#ctx0" brushRef="#br0" timeOffset="13">15990 13893 7569,'0'13'7,"0"0"0,0 2 1,0 1-1,0 3 1,0 0-1,0 1 1,0 1-1,0 1 1,0 0-1,-1-2 0,-4-1 1,-3-3-1,-4-1 356,-1-2 0,0-1 1,-1-2-1,1-3 1,0-1-1,0-3 1,1-3-305,3-4 0,-1-4 1,4-5-1,0 0 1,1-2-1,2-1 1,1-3 126,2-1 0,0 2 0,2-4 0,1-1 0,2-2 0,3-1-69,2-1 0,2 0 0,1-3 0,0-2 0,0 0-81,0 0 1,5 1-1,1 6 1,0 3 0,0 3-1,-2 3-46,2 3 1,-4-1 0,3 8 0,-4 0-1,-1 2-140,1 5 1,-7 6 0,-1 9-1,-2 3 1,1 2 0,-3 2-147,0 2 1,-2 0 0,-2-2-1,0-2 1,-4-1 0,0-1-337,0 0 0,-4-3 0,2-5 0,0-4 632,-1-1 0,-6 4 0,-5-3 0</inkml:trace>
  <inkml:trace contextRef="#ctx0" brushRef="#br0" timeOffset="14">16359 13788 7741,'-9'0'525,"0"0"1,-1 0-1,-2 0-233,-1 0 1,6-2-1,2-2 1,5-5-1,3-3 1,3-1-341,1 0 0,2 1 1,4 2-1,0 1 1,1 0-1,-1 1-321,0-1 0,0 6 0,0-1 0,0 2 0,1 2 0,0 0-245,4 0 1,-4 0 0,4 0 0,-3 2 613,-2 2 0,0 3 0,0 6 0</inkml:trace>
  <inkml:trace contextRef="#ctx0" brushRef="#br0" timeOffset="15">16582 13735 7569,'6'12'-32,"2"-2"1,0-3 0,1-1 172,1-3 0,2-2 0,1-1 0,0 0 0,1 0 0,-1 0-76,0 0 1,0-1-1,0-3 1,-1-5-1,-2-3 1,-3-1-63,-1 0 0,-1 0 1,-5-1-1,0 1 1,0 0-43,0 0 1,-6 1-1,-3 4 1,-4 3 0,-3 4-1,-2 1-31,2 0 0,-3 6 0,2 2 0,0 4 0,3 3 51,1 2 1,0 2 0,-1 5-1,3-4 1,2-1 0,6-1-70,6 1 0,1-5 0,9 4 0,6-5 0,5-3 0,2-3-139,1-1 0,0-1 0,3-5 0,0 0 0,1-2 168,1-2 0,-4-5 1,1-7-1,-4-3 0,-5 0 1,-1-2 265,-2 1 0,-4 2 0,-3-2 0,-3 1 0,-1 3 466,-3 1 1,-3 4-1,-4 2-665,-5 4 0,2 10 0,-2 5 1,-1 6-1,-4 6 0,-2 3-141,-1 1 0,1-1 0,5-2 0,4-2 1,1-2-1,3-3 226,2-1 0,7-4 0,3-2 0,2-6 0,2-7 169,1-9 1,-1-4-1,0-9 1,0-5-1,0-1 1,0 0 78,1 0 0,-3-2 0,-1-4 0,-1 2 0,1 2-305,2 2 1,0-3-1,-2 3 1,-1 0 0,1 1-1,2 5-841,1 2 1,-4 8-1,-2-1 805,-1 2 0,4 2 0,-3 0 0</inkml:trace>
  <inkml:trace contextRef="#ctx0" brushRef="#br0" timeOffset="16">17267 13577 7569,'-2'9'159,"-2"0"0,-3 1 0,-2 2 226,0 1 1,6 0 0,-3 0 0,2 2 0,-1 1-1,3 3-318,0 1 1,2-2-1,0 2 1,0 1-1,0-2 1,0 1-557,0 1 1,0-5-1,0 1 1,0-2 0,0-2 488,0 0 0,0 0 0,0 0 0</inkml:trace>
  <inkml:trace contextRef="#ctx0" brushRef="#br0" timeOffset="17">17596 13656 7569,'-2'-7'251,"-2"2"1,-5 4 0,-3 1-12,-1 0 1,0 4-1,0 4 1,0 2-1,-2 6 1,-1 1-152,-1 2 0,0 5 1,7-2-1,1 3 1,1 1-1,0-1-185,4-3 0,3 1 0,2-5 0,3-2 1,5-2-1,3-1-368,1 1 0,6-6 0,1 0 0,2-2 464,0-4 0,0-6 0,5-3 0</inkml:trace>
  <inkml:trace contextRef="#ctx0" brushRef="#br0" timeOffset="18">18004 13498 7391,'-6'-7'318,"3"1"0,-6 6 0,0 1 1,1 4-1,-1 5 0,-1 6 1,-2 6-1,-1 3 51,0 1 0,-1 6 1,1 3-1,2 3 1,0 2-1,4-2-886,1-3 1,-3 3-1,4-4 1,-1 1 516,0 0 0,-4 0 0,2 4 0</inkml:trace>
  <inkml:trace contextRef="#ctx0" brushRef="#br0" timeOffset="19">17701 13735 7569,'9'-7'-36,"0"1"0,1 1 1,2 1-1,2 1 191,4 2 1,2-4 0,8 1 0,1 1 0,3 1 0,1 2 0,-1 0 27,-3 0 1,-6 0 0,-2 0 0,-2 0 0,-3 0 713,-1 0 0,-2 0-700,0 0 1,-4 2-1,-2 2 1,-3 5 0,-4 4-219,-3 5 1,-11-2 0,1 6 0,-2 1-1,0 2 1,2 1-735,0 1 1,4-1 0,1-1 754,-3-3 0,0 3 0,-3-5 0</inkml:trace>
  <inkml:trace contextRef="#ctx0" brushRef="#br0" timeOffset="20">18333 13853 7569,'13'0'428,"-4"-4"0,-3 0-168,-5 1 0,0 3 0,-9 3 0,-3 2 0,1 3 1,0 2-363,1 2 1,5-1 0,-3 0-1,1-3 1,3 3-44,1 0 0,2 2 1,2 1-1,1-1 306,1 0 1,5-4 0,-3-2 0,1-1 0,3-2 0,2 1-169,1-1 1,0 0 0,0-4 0,1-1 0,-3-3-169,-2-5 0,-2 1 1,-4 0-1,2-3 1,-2 0-1,-2-2 325,-1-1 1,0 1-1,0 0 1,0 0-345,0 0 1,4 4-1,2 2 1,0-1-2022,0 1 2103,-2 4 0,-5-3 148,-3 6 0,2 2 1,-2 2-37,2 5 0,2 3 0,0 1 0</inkml:trace>
  <inkml:trace contextRef="#ctx0" brushRef="#br0" timeOffset="21">18609 13906 7569,'6'-13'1120,"3"1"-236,2 3 1,3-1-1052,-1 6-105,-6-1 0,-1 7 394,-6 2 1,6-2 0,3 2 0,4-2 0,3-2-44,1 0 0,1 0 0,-5-2 0,0-1 0,0-1 0,1 1-111,-1 1 1,-6 4 0,-1 2-1,-2 5 1,1 3 0,-2 2 68,-2 4 0,-1-4 0,0 5 1,1-1-1,2 0 0,3-2-349,2-2 1,-4-1 311,5 1 0,-1-1 0,6 0 0</inkml:trace>
  <inkml:trace contextRef="#ctx0" brushRef="#br0" timeOffset="22">16517 12011 7569,'7'-19'163,"3"3"1,-4-4-1,1-1 1,5 1-1,3-3 1,4-2-1,1-2 1,3 1 0,2 0-1,2 0 1,-1-1-1,2 1 1,1 0-1,3-1 52,2 1 0,-5 0 1,2-1-1,-3 1 0,-4 1 1,0 3-1,-4 5-870,-1 2 0,-1 2 0,-6 0 655,-4 0 0,4-6 0,-5-2 0</inkml:trace>
  <inkml:trace contextRef="#ctx0" brushRef="#br0" timeOffset="23">16424 11788 7569,'0'-9'166,"-1"2"1,-3 2-1,-4 7 1,1 5 0,1 5-1,2 2 1,-1 3-1,2 0 1,2 1 0,1-1-1,0 1-43,0-2 1,0 0 0,0 0 0,0 1 0,1 0 0,2-3-321,2-1 1,-1-4-1,-4 0 1,2 0 223,2-2 0,3-1 0,6-6 0,1 0 0,0-2 0,4-2 220,4-5 1,3 2-1,1-2 1,2-1-1,1-2 1,3-1-85,2 0 1,-4 0 0,4 1 0,-2 2 0,-3 1-634,-1-1 470,-1-2 0,-1-1 0,0 0 0</inkml:trace>
  <inkml:trace contextRef="#ctx0" brushRef="#br0" timeOffset="24">17675 10959 8726,'0'15'66,"-2"2"1,-1 5 0,-3 4 0,1 4 0,-1 2 0,1 0 0,1 2 0,0-2 0,1 1 0,1 0 0,2-1 0,-1-3-67,-4-1 0,-2 4 0,-6 1 0</inkml:trace>
  <inkml:trace contextRef="#ctx0" brushRef="#br0" timeOffset="25">17490 11301 7569,'0'-13'113,"0"4"0,0 0 0,2-1 0,2-2 1,5 1-1,4 1 0,3 2 0,3 1 235,2 0 0,-4 4 0,5-2 0,0 4 0,0-1 1,-1-1-195,-2-1 0,3 0 0,-5 4 0,-1 1-190,-1 4 1,-3-3-1,-4 7 1,-3 1-10,-4 2 0,-1-3 0,0 0 0,2 1 0,1 2 0,1 1 0,0 0 1,-4 0-1,0 0 0,0 0 1,2 1 87,2-1 0,-1 0 0,6 0 1,1-1-1,2-2 0,1-1 1,2-6-1,1 1 1,1-4-1,-1-3 24,-1-1 1,-2-8 0,-1 0 0,-2-5 0,-1-4-1,0-1 55,-2 2 0,3-5 0,-5 3 0,-1-1 0,0-1-131,1 2 1,1 6 0,-4-1 0,3 2 0,-1 4-698,2 2 0,-3-1-1881,6 5 2587,-6 7 0,8 5 0,-3 6 0</inkml:trace>
  <inkml:trace contextRef="#ctx0" brushRef="#br0" timeOffset="26">18043 11327 7569,'6'-13'-413,"-4"4"1,2 4-362,-3 3 768,-1-1 0,-5 9 311,-4-6 1,1 0 0,0 0 538,-3 0 0,4-1 0,0-4-590,1-4 1,2 2-1,4-2 1,0-1-1,1-2-125,3-1 0,-1 5 1,6-1-1,0-1 1,0-1-1,-1 1-26,3 1 1,0 5 0,3-3 0,-1 1 0,0 3 0,0 1-152,0 2 0,0-1 0,0-2 1,1-1-1,-1 1 0,0 1-76,0 2 1,0 0-1,0 0 1,1 0 0,-1 0-1,0 0-356,0 0 0,0 0 0,0 0 0,-1 2-1461,-3 2 1941,3-2 0,-5 3 0,6-5 0</inkml:trace>
  <inkml:trace contextRef="#ctx0" brushRef="#br0" timeOffset="27">18359 11183 7569,'0'-9'2027,"0"0"-1904,0 12 1,0-1-1,0 11 1,0 0-1,0 1 1,0 3-8,0 0 1,0 2 0,0-3 0,2 2 0,0-1-1,4-1-236,2-3 1,0 2 0,6-9 0,-1 0-1,1 0 1,2-5-19,2-4 0,5-4 0,-1-8 1,2-2-1,-1-5 177,-1-3 0,-6-6 0,2 1 0,-4 0 0,-1 3 0,1 2 276,-1 3 1,-4-2 0,-2 7-391,-1 1 1,-3 8 0,-6 10-169,-2 10 0,-5 2 1,3 7-1,-2-2 1,2-2-1,1 1 97,3-1 1,1 5 0,2-4 0,0-2 0,0-2 0,0 0 120,0-1 0,2 0 0,1 0 0,3-1 0,1-2 0,3-1-412,2 1 0,-3 0 0,-1 0 437,3-1 0,0 0 0,3 4 0</inkml:trace>
  <inkml:trace contextRef="#ctx0" brushRef="#br0" timeOffset="28">19096 10867 7569,'-9'0'233,"1"0"1,-3 0-1,0 0 1,-1 1-1,2 4 1,1 4-1,0 2 187,2 2 1,-3 2 0,5 3 0,2 2 0,0 2-1,0 1 1,-1 4-321,1 2 1,2 6-1,1-3 1,-2 0-1,-1 2 1,-1 0-846,1 2 1,1-4-1,2 0 1,-1-1 744,-3 0 0,-4-1 0,-5-3 0</inkml:trace>
  <inkml:trace contextRef="#ctx0" brushRef="#br0" timeOffset="29">18741 11196 7569,'-2'-9'253,"-2"0"-78,2 6 1,-2-2 0,10 5-1,7 0 1,8 0-1,3 0 1,13-2 0,2-1-1,2-3 1,2-1 0,-1-3-99,2-2 1,-4-1 0,-7 0 0,-1 0 0,-2-1 0,-4 1 255,-4 0 0,-3 0 1,-6 0-1,0 1 1,0 2 118,0 1 0,1 0 0,-1-2-243,0 2 1,-4 4-1,-2 10 1,-1 4-138,-3 2 0,-2 8 1,-1 3-1,0 3 1,-1 1-127,-4 1 0,3 3 0,-7 3 0,0-1 0,0 0 1,2-3-343,1-1 1,2-3 0,4-3-1,0-5 77,0-2 1,1-8 0,3-5-1,7-8 409,5-7 0,0-8 0,6 2 0,0 0 0,0 0 0,-2 3 248,-1 1 1,-1 8-1,-5 1 1,0 2-1,-1 1-88,-3 4 1,1 7 0,-6 9 0,-1 5 0,0 2 0,0-1-493,1-1 1,2-2 0,-1 4 0,2-4 241,0-1 0,11-1 0,-4-5 0</inkml:trace>
  <inkml:trace contextRef="#ctx0" brushRef="#br0" timeOffset="30">18306 12853 7569,'-8'-7'263,"-1"1"1,-1 2-1,-1-2 1,4 0-1,7-1 153,7 0 0,11 2 1,5-4-1,7 1 0,6-1 1,7 0-252,5-1 0,3 3 0,2-1 0,-2 2 0,-3 2 1,-3 0-1,-2-1-391,-4 2 0,2 2 0,-10 1 0,-2 0 0,-2 0 1,-4 0-668,-1 0 1,0 0 0,4-2 892,0-2 0,1-3 0,-1-6 0</inkml:trace>
  <inkml:trace contextRef="#ctx0" brushRef="#br0" timeOffset="31">18464 12643 7569,'25'0'61,"-1"-1"0,-4-4 1,-1-2-1,-3-2 1,-1 0-1,-2 1 1,0-1 186,0 0 0,-11 8 0,-8-1 1,-7 6-1,-5 4 0,1 2 1,-2 0-179,-3-1 1,-3 1 0,-1-4 0,-1 0 0,1 1 0,-2 1-139,-3 2 0,2-3 1,-5 2-1,1 1 0,1 0 1,0 1-61,2-3 1,4 1 0,3 4 0,2 0-1,4 1 1,3-1 148,4 0 0,7 0 0,-1 0 0,2 0 1,2 0-1,0 1 89,0-1 0,6-4 0,3-2 0,3 0 0,1-1 0,0 0 152,0-3 0,2 3 1,2 0-1,4-1 1,1 1-1,1-1-47,5 0 0,0-2 0,7 5 0,0-2 0,1-4-333,4 0 1,-8 2 0,6 1 0,-3-2 0,-3-2-1,2-1-609,0 0 1,-5 0 0,2 0 726,-4 0 0,6-12 0,0-2 0</inkml:trace>
  <inkml:trace contextRef="#ctx0" brushRef="#br0" timeOffset="32">19741 12735 7569,'-7'-1'-648,"2"-4"0,4-4 648,1-2 0,0-2 0,0-1 0</inkml:trace>
  <inkml:trace contextRef="#ctx0" brushRef="#br0" timeOffset="33">19846 12630 7569,'5'-9'104,"-1"0"0,-1-1 0,0 0 0,0 0 0,1 1 0,-2 0 299,-5 2 0,0 1 1,-6 7-1,0 4 0,0 4-300,1 2 0,-1 4 0,-3 1 0,1 3 1,-1 1-1,-3 4 0,1 2-291,-1 5 1,-3-3 0,1 2 0,1-2 0,3-2-493,4 1 1,-3-3 0,5-2 0,-2-4 679,0-3 0,0-2 0,-4 0 0</inkml:trace>
  <inkml:trace contextRef="#ctx0" brushRef="#br0" timeOffset="34">19609 12643 7569,'-6'-7'-230,"4"1"544,-7 6 1,7 0 0,1 1-1,5 4 1,4 3-184,2 4 1,1 1-1,3 0 1,-3 1-1,0 0 1,-3 2-276,3 2 0,0-1 0,2-3 0,-1 0 0,-2 1 0,-2-1-1099,-2-2 1243,4-2 0,-9 3 0,5 1 0</inkml:trace>
  <inkml:trace contextRef="#ctx0" brushRef="#br0" timeOffset="35">19754 12511 7569,'7'2'287,"-2"4"1,-4 5-217,-1 6 1,-1 10-1,-2 0 1,-3 2-1,-1 2 1,-2 1-244,2 1 0,-1 1 0,5 2 1,-2-2 171,-3-2 0,5 5 0,-3-4 0</inkml:trace>
  <inkml:trace contextRef="#ctx0" brushRef="#br0" timeOffset="36">19609 12761 7569,'0'-7'3500,"0"1"-3372,0 6 1,0 2 0,2 1-1,2 2 1,5 1-150,3 0 0,7-1 1,3-5-1,4 0 0,5 0 1,2-2-2303,1-2 2323,10-4 0,-9-5 0,10 0 0</inkml:trace>
  <inkml:trace contextRef="#ctx0" brushRef="#br0" timeOffset="37">20478 12669 9618,'7'6'71,"3"1"1,-4 8-1,0 1 1,1 3-1,-1 2 1,0 2-1,-1 2 1,-1 0 0,0-2-1,1-2 1,1-2-1,1-3 1,0-2-1,-1-2-152,0-3 1,1-3 0,6-6 0,1 0-1,-3-2 1,-1-2 291,-1-5 0,0-3 1,4-2-1,-1-4 0,-2-2 1,-3-2-1,1 0 44,-1-2 1,0 0-1,4-3 1,-3 1-1,1 0-255,-2-1 1,4 1 0,-5 1 0,-1 3 0,1 3 0,-1 2-579,0-1 0,-3 5 1,4 4-1,0 0-1501,2 2 2079,4-5 0,7 5 0,2-6 0</inkml:trace>
  <inkml:trace contextRef="#ctx0" brushRef="#br0" timeOffset="38">21123 12511 7225,'-13'0'513,"-2"2"1,-1 1 0,-2 3-1,1 1-187,-2 3 1,3 2 0,-5 1 0,2 2 0,3 1 0,0 3-296,-1 1 1,6-2 0,-2 2 0,3 1 0,3-2 0,2 0-173,4-3 0,1-2 0,0 0 0,1-3 0,4-2 1,3-3-10,4 0 1,1-5-1,0 4 1,1-5-1,-1-3 1,0-3 127,0-2 0,0 0 0,0-5 0,1-1 0,-1 1 0,-2 0 156,-2 0 0,1 0 0,-4 1 1,2 3 0,-6 5-73,3 8 0,-4 1 1,-1 6-1,0 4 1,0 0-251,0-1 1,2-1-1,1 1 1,3-1 0,-1 0-1,3 0-1263,-1 0 1451,2-6 0,4 5 0,0-5 0</inkml:trace>
  <inkml:trace contextRef="#ctx0" brushRef="#br0" timeOffset="39">21478 12288 7569,'-13'-8'514,"4"3"0,2 3 1,0-1-1,-1 0 1,-1 5-1,1 5 1,0 6-185,3 5 0,0-2 0,5 6 0,0 1 1,0 1-1,0 0 0,0 1-567,0 3 0,0 1 0,0-2 0,0-1 0,0 0-242,0 1 0,0-1 0,0 0 0,0-1 1,2-2-1,1-2-539,1-2 1,5-2 1017,-5-3 0,6 5 0,-2 1 0</inkml:trace>
  <inkml:trace contextRef="#ctx0" brushRef="#br0" timeOffset="40">21583 12656 7693,'-8'9'40,"0"0"1,1-1-1,1 1 1,-1 0 0,1 1 11,0 2 0,0 0 1,3-2-1,-1-1 1,1 1-1,3 2 148,4 1 1,-1-6-1,6-1 1,1-2-1,2 1 181,1-2 1,0-2-1,1-1 1,-1-1-160,0-4 0,-4-2 0,-1-6 0,1 0 0,0-2-185,0-3 1,0 2-1,2-4 1,-1-1 0,-1 2-1,0 0-105,-2 3 0,5 2 0,-5 1 0,1-1 0,-2 3 202,-1 2 1,-3 5-98,2 8 0,-2 3 0,-4 6 1,-1 1-1,-1 0 0,1 2-159,2 2 1,1 1 0,0-3-1,0 1 1,0 1 0,0-1-58,0 1 0,0 1 0,0-3 1,0 2-1,1-2 0,2-2-20,1-1 1,2-4 0,-3 0 0,3 0-1,1-2 17,3-3 0,2-2 0,1-2 1,0 0-1,1 0-351,-1 0 1,0-6 532,0-3 0,6-8 0,2-4 0</inkml:trace>
  <inkml:trace contextRef="#ctx0" brushRef="#br0" timeOffset="41">21952 12827 7569,'-9'0'286,"2"-1"0,2-4 1,7-2-1,5 0 0,5 1 1,1 0-238,0-3 0,5 2 1,1-2-1,0-1 0,1-2 1,1-1-155,2 0 1,-2 0 0,1-2 0,1-1 0,2-3 0,0 0 216,-3 0 1,-3 2 0,-6 3 0,-2 1 0,-2 0 95,-4 0 1,-10 4 0,-5 2 0,-5 1-1,-4 5 1,-1 3-250,-3 7 1,-2-1-1,-2 0 1,2 3 0,2 0-1,3 2 10,1 1 0,3 0 0,5 2 1,4 2-1,1-1 0,3 1 199,2-1 1,2 5-1,4-4 1,3-2 0,4-1-1,3-2-29,2 0 0,-2 0 0,2 0 0,-2-1 0,0-2 0,1-3-2184,1-1 2045,1-1 0,1 0 0,1 3 0</inkml:trace>
  <inkml:trace contextRef="#ctx0" brushRef="#br0" timeOffset="42">23242 12551 7569,'0'-13'201,"-2"4"1,-2 0 0,-5 0 0,-3 2 0,-1 3-1,-1 2 1,-3 2 0,0 0 0,1 0 0,1 0 0,1 2-1,-2 2 1,-2 5 0,3 3 51,5 1 1,-2 1 0,5 2 0,-2 3-1,2 2 1,1 2-495,3 2 1,2 0-1,2-2 1,2-2 0,4-1-1,4-1 1,5-1-116,3-6 1,1-4 0,4-5-1,-2 2 1,1-4 0,0-4 463,-1-6 0,2-7 0,-7-3 0,1-1 1,-1-4 265,1 0 0,-1 2 0,-3 0 0,-3-2 0,0 1 0,-4 0-176,-1 1 0,-2 6 0,-5-2 1,-4 3-1,-4 4 0,-4 2-669,-4 5 0,2 2 0,-4 2 0,2 0 0,-2 2 0,0 2-2258,0 5 2729,1 2 0,5 3 0,0-1 0</inkml:trace>
  <inkml:trace contextRef="#ctx0" brushRef="#br0" timeOffset="43">23781 12288 7569,'6'-34'6,"-4"3"0,2 8 0,-3 1 0,-1-1 0,0-1 0,0 2 329,0 5 1,-1 2 0,-2 2 0,-3 1 0,-1 4 0,-3 3-168,-2 4 0,-1 7 0,-2 5 0,-2 11 0,-5 13 0,-3 11-93,-2 5 0,-3 7 0,-1 5 1,2 4-1,15-32 0,1 1-356,-8 32 1,2 0 0,5-4 280,1-3 0,0 4 0,0-6 0</inkml:trace>
  <inkml:trace contextRef="#ctx0" brushRef="#br0" timeOffset="44">23307 12577 7569,'14'0'188,"-1"0"1,1 0 0,4-1 0,4-2 0,3-2 0,1 4-39,0 4 1,5 0-1,1 4 1,0 0-1,1-1 1,-4 2-1,0-1-150,2 3 0,-3-4 0,4 0 0</inkml:trace>
  <inkml:trace contextRef="#ctx0" brushRef="#br0" timeOffset="45">22676 13209 7569,'-5'-18'98,"0"1"0,-1 1 0,-2 1 1,1 2-1,-3 1 0,-2 2 1,-1 3-1,0 1 0,0 3 1,-1 1-1,0 4 34,-4 2 1,4 5-1,-5 8 1,1 7 0,-1 7-1,-1 7 1,-4 7-118,-1 6 0,3 3 0,2 9 0,2-5 1,7-2-1,5-5-395,4 0 0,2-4 1,2-2 379,2-4 0,4 2 0,5-10 0</inkml:trace>
  <inkml:trace contextRef="#ctx0" brushRef="#br0" timeOffset="46">22176 13446 7569,'-6'13'94,"3"-5"0,-4 1 0,1 1 0,3 2 1,3 1-1,4 0 0,6-1 0,6-2 240,6-1 0,9-6 1,6 3-1,5-2 1,5 1-1,1-2-145,0-2 0,-5-1 0,1 0 0,-5 0 0,-4 0 0,-4 0-29,-3 0 0,-3 0 0,-3 0 0,-5 0-375,-2 0 0,-4-1 0,-2-5 0,-6-6 63,-6-4 1,0-3 0,-6 3 0,1-3-1,-1 0 1,0 0 108,-1 3 0,-2 1 0,-1 4 0,0 2 152,0 4 0,5 5 0,4 5 0,1 4 0,0 2-132,-1 2 0,-1 6 1,5 3-1,2 2 0,1-1 1,3-1 14,1 1 0,0-2 0,5-1 1,0-1-1,4-3-113,3-1 1,-2-2 0,5-1 0,2-2 0,1-3 0,2-1-954,4-3 0,-2-1 1074,6-2 0,0-12 0,5-3 0</inkml:trace>
  <inkml:trace contextRef="#ctx0" brushRef="#br0" timeOffset="47">23307 13406 7569,'-8'7'65,"-1"5"1,-3 6 0,-2 2 0,-4 3 0,0 2 122,-1 2 1,0-1 0,-4 0 0,3-1 0,1-2 0,3-1-369,1 2 0,2-1 1,0-1-1,1-3 1,2-1 179,1-1 0,0 1 0,-4-5 0</inkml:trace>
  <inkml:trace contextRef="#ctx0" brushRef="#br0" timeOffset="48">22978 13432 7569,'0'-8'414,"0"2"1,2 4-1,1 8-114,1 4 1,6 5 0,1 3-1,3 2 1,4 0 0,-1-1-222,2 0 1,-4-2 0,3 3-1,-4-1 1,-1-3 0,1-1-273,-1-2 1,-5 0-1,1 0 1,0 0 192,-2 0 0,5-5 0,-5-2 0</inkml:trace>
  <inkml:trace contextRef="#ctx0" brushRef="#br0" timeOffset="49">23281 13511 7569,'0'-13'182,"0"0"1,-1 0 0,-4 0 0,-3 1 0,-4 3 0,-1 3 0,-1 2 93,1 0 0,0-1 1,0 5-1,0 2 1,0 1-260,0 1 1,-1 8 0,1-1 0,-1 7-1,-2 2 1,-2 4-84,2 1 1,-2 1-1,4-1 1,3-2-1,3-2 1,2-1-157,0 1 0,3-5 1,6 1-1,3-4 1,1-2-57,3-3 0,2-5 0,0 0 561,-3-6 0,-4 0 0,-3-5 0,2-3-30,5 0 0,3-3 0,-1 1 0,0 2 0,-3 0-142,3 3 0,0-1 0,4-4 0,1 0 0,2-1 1,-2 3-22,-2 2 1,-2-3 0,-2 5 0,-2-2-133,-3 0 0,-2 6 28,-7-1 0,1 4 1,-6 4-1,0 5 1,1 3-1,0 1-7,3 0 1,-4 6 0,4 2 0,2 1 0,2 0 0,2-1-76,4 0 1,2-1-1,6-4 1,2 2-1,1-3 1,3-4-369,2-2 0,0-2 0,4 4 0,-3-4 0,-3-1 464,0-3 0,-4 4 0,4 0 0</inkml:trace>
  <inkml:trace contextRef="#ctx0" brushRef="#br0" timeOffset="50">23610 13261 7962,'-9'2'246,"2"2"1,0 6 0,1 6 0,-1 6-1,-1 5 1,0 2 0,-1 5-88,0 4 1,5-2-1,-4 7 1,2-5-1,2-5 1,0 1 0,-1-2-2621,2 0 2461,2 5 0,-5-10 0,-1 6 0</inkml:trace>
  <inkml:trace contextRef="#ctx0" brushRef="#br0" timeOffset="51">23321 13551 7569,'0'-19'189,"5"4"1,4-2 0,4 2-1,5 3 1,2 2 0,2 1 217,0-1 0,0 4 0,5 0 0,-3 2 0,0 0 1,-4 1-309,-1 1 0,-1 2 0,-5 0 1,0 0 10,0 0 1,-5 2 0,-4 2 0,-3 5-9,-1 3 1,0 1-1,0 0 1,0 0 0,2 2-1,1 1 23,1 1 1,1 2 0,-4-3-1,3 2 1,4-1-203,-1 2 1,5-4 0,-5 3-1,2-4 1,0-2 0,-1-2-339,0-1 1,3-5 0,-2 4 0,3-3 405,1-2 0,-4-3 0,-2-4 0,0-6 0,-1-5 0,2-4 266,-1-1 1,2-1-1,4-2 1,0 2-1,0 1 1,0 1-106,1 0 1,-3-3-1,-1 6 1,-2 3-1,-2 2-871,-3 1 1,-2 6 0,-1 4-2445,0 7 3163,-6-1 0,-1 6 0,-6-5 0</inkml:trace>
  <inkml:trace contextRef="#ctx0" brushRef="#br0" timeOffset="52">23979 13669 7569,'13'-1'281,"-1"-4"1,-2-3 0,-3-4 215,-1-1 0,-2 0 1,-2-1-1,1 1 1,1 0-310,-1 0 1,3 0 0,-2 0-1,1 1 1,-1 2-361,0 1 0,7 2 0,-3-2 1,4 4-163,1 4 1,0 1 0,1 0 0,-1 0 0,0 0 0,0 1-57,0 4 1,0-2 0,1 6 0,-1-1 0,0 1 360,0 0 0,0-2 0,0 3 0,1-2 289,-1-2 1,0-2 0,0-4 0,0-2-1,0 0-43,0-3 0,1-5 1,-1 1-1,1-3 0,3-2 1,-1-2 28,-5-2 1,1 1 0,-6 2 0,0-1 0,0-2-114,-4 2 0,0 6 1,-4 3-1,-2 1 1,-5 3-114,-2 2 1,-3 2 0,1 3 0,0 5-1,0 3-58,0 1 1,0 2 0,-1 2 0,1 5 0,0 3 170,0 1 1,1-1-1,2-1 1,3-3 0,1 1-1,3 0-52,2 0 0,1-6 0,1 2 1,5-4-1,6-2-406,4-3 0,7 1 0,-1-5 0,4-3 325,5 0 0,8-2 0,8 0 0</inkml:trace>
  <inkml:trace contextRef="#ctx0" brushRef="#br0" timeOffset="53">25045 13682 7318,'-2'-13'66,"-2"0"1,-5 1-1,-1 2 632,1 1 0,2 6 0,4 0-484,-2 6 1,1 5-1,4 6 1,0 4-1,0 4 1,0 3-1,0 2-6,0 4 0,0-2 1,0 5-1,1 0 1,4-2-326,4 0 0,-2-1 0,0-5 0,1-1 0,-3-2 0,1-1-210,-3 1 1,-3-2 0,-3-1 0,-3-1 0,-1-1 0,-5-2-52,-4-3 0,2 3 0,-4-8 0,2-1 0,0-3 378,-2-2 0,-5-8 0,3-1 0</inkml:trace>
  <inkml:trace contextRef="#ctx0" brushRef="#br0" timeOffset="54">24939 13327 7569,'-4'9'322,"0"0"1,1 1-1,1 2 1,2 1-323,0 0 0,0 0 0,0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3.025"/>
    </inkml:context>
    <inkml:brush xml:id="br0">
      <inkml:brushProperty name="width" value="0.09071" units="cm"/>
      <inkml:brushProperty name="height" value="0.09071" units="cm"/>
      <inkml:brushProperty name="color" value="#FF0000"/>
    </inkml:brush>
  </inkml:definitions>
  <inkml:trace contextRef="#ctx0" brushRef="#br0">18249 4506 7583,'0'-13'-78,"0"3"-268,0-3 212,0 7-51,0 2-233,0 4 86,4 0 147,-3 0 185,4 0 0,-5-4 0,0-1 0</inkml:trace>
  <inkml:trace contextRef="#ctx0" brushRef="#br0" timeOffset="1">18352 4506 7569,'5'-4'799,"-1"3"-357,-4-3-400,0 4 13,0 8 18,0-1 1,-3 9-741,0-3 1,0 2 197,3-2 0,0-1 469,0-3 0,0-4 0,0 0 0</inkml:trace>
</inkml:ink>
</file>

<file path=ppt/media/image10.png>
</file>

<file path=ppt/media/image11.png>
</file>

<file path=ppt/media/image12.png>
</file>

<file path=ppt/media/image13.png>
</file>

<file path=ppt/media/image14.png>
</file>

<file path=ppt/media/image15.png>
</file>

<file path=ppt/media/image150.png>
</file>

<file path=ppt/media/image16.png>
</file>

<file path=ppt/media/image17.png>
</file>

<file path=ppt/media/image18.png>
</file>

<file path=ppt/media/image2.png>
</file>

<file path=ppt/media/image2.tiff>
</file>

<file path=ppt/media/image20.png>
</file>

<file path=ppt/media/image22.png>
</file>

<file path=ppt/media/image22.tiff>
</file>

<file path=ppt/media/image26.png>
</file>

<file path=ppt/media/image29.png>
</file>

<file path=ppt/media/image3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11/18/19</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9" Type="http://schemas.openxmlformats.org/officeDocument/2006/relationships/hyperlink" Target="https://en.wikipedia.org/wiki/Joint_entropy" TargetMode="External"/><Relationship Id="rId20" Type="http://schemas.openxmlformats.org/officeDocument/2006/relationships/hyperlink" Target="https://en.wikipedia.org/wiki/Template:Information_theory" TargetMode="External"/><Relationship Id="rId10" Type="http://schemas.openxmlformats.org/officeDocument/2006/relationships/hyperlink" Target="https://en.wikipedia.org/wiki/Mutual_information" TargetMode="External"/><Relationship Id="rId11" Type="http://schemas.openxmlformats.org/officeDocument/2006/relationships/hyperlink" Target="https://en.wikipedia.org/wiki/Conditional_mutual_information" TargetMode="External"/><Relationship Id="rId12" Type="http://schemas.openxmlformats.org/officeDocument/2006/relationships/hyperlink" Target="https://en.wikipedia.org/wiki/Relative_entropy" TargetMode="External"/><Relationship Id="rId13" Type="http://schemas.openxmlformats.org/officeDocument/2006/relationships/hyperlink" Target="https://en.wikipedia.org/wiki/Entropy_rate" TargetMode="External"/><Relationship Id="rId14" Type="http://schemas.openxmlformats.org/officeDocument/2006/relationships/hyperlink" Target="https://en.wikipedia.org/wiki/Asymptotic_equipartition_property" TargetMode="External"/><Relationship Id="rId15" Type="http://schemas.openxmlformats.org/officeDocument/2006/relationships/hyperlink" Target="https://en.wikipedia.org/wiki/Rate%E2%80%93distortion_theory" TargetMode="External"/><Relationship Id="rId16" Type="http://schemas.openxmlformats.org/officeDocument/2006/relationships/hyperlink" Target="https://en.wikipedia.org/wiki/Shannon's_source_coding_theorem" TargetMode="External"/><Relationship Id="rId17" Type="http://schemas.openxmlformats.org/officeDocument/2006/relationships/hyperlink" Target="https://en.wikipedia.org/wiki/Channel_capacity" TargetMode="External"/><Relationship Id="rId18" Type="http://schemas.openxmlformats.org/officeDocument/2006/relationships/hyperlink" Target="https://en.wikipedia.org/wiki/Noisy-channel_coding_theorem" TargetMode="External"/><Relationship Id="rId19" Type="http://schemas.openxmlformats.org/officeDocument/2006/relationships/hyperlink" Target="https://en.wikipedia.org/wiki/Shannon%E2%80%93Hartley_theorem" TargetMode="External"/><Relationship Id="rId1" Type="http://schemas.openxmlformats.org/officeDocument/2006/relationships/notesMaster" Target="../notesMasters/notesMaster1.xml"/><Relationship Id="rId2" Type="http://schemas.openxmlformats.org/officeDocument/2006/relationships/slide" Target="../slides/slide24.xml"/><Relationship Id="rId3" Type="http://schemas.openxmlformats.org/officeDocument/2006/relationships/hyperlink" Target="https://en.wikipedia.org/wiki/Information_theory" TargetMode="External"/><Relationship Id="rId4" Type="http://schemas.openxmlformats.org/officeDocument/2006/relationships/hyperlink" Target="https://en.wikipedia.org/wiki/Probability_distribution" TargetMode="External"/><Relationship Id="rId5" Type="http://schemas.openxmlformats.org/officeDocument/2006/relationships/hyperlink" Target="https://en.wikipedia.org/wiki/Bit" TargetMode="External"/><Relationship Id="rId6" Type="http://schemas.openxmlformats.org/officeDocument/2006/relationships/hyperlink" Target="https://en.wikipedia.org/wiki/Entropy_(information_theory)" TargetMode="External"/><Relationship Id="rId7" Type="http://schemas.openxmlformats.org/officeDocument/2006/relationships/hyperlink" Target="https://en.wikipedia.org/wiki/Differential_entropy" TargetMode="External"/><Relationship Id="rId8" Type="http://schemas.openxmlformats.org/officeDocument/2006/relationships/hyperlink" Target="https://en.wikipedia.org/wiki/Conditional_entropy"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skip-gram model tries to shift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so the target embedding (here for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are closer to (have a higher dot product with) context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for nearby words (here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and further from (have a lower dot product with) context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for words that don’t occur nearby (here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Note that the skip-gram model thus actually learns </a:t>
            </a:r>
            <a:r>
              <a:rPr lang="en-US" sz="1200" b="0" kern="1200" dirty="0">
                <a:solidFill>
                  <a:schemeClr val="tx1"/>
                </a:solidFill>
                <a:effectLst/>
                <a:latin typeface="+mn-lt"/>
                <a:ea typeface="+mn-ea"/>
                <a:cs typeface="+mn-cs"/>
              </a:rPr>
              <a:t>two </a:t>
            </a:r>
            <a:r>
              <a:rPr lang="en-US" sz="1200" kern="1200" dirty="0">
                <a:solidFill>
                  <a:schemeClr val="tx1"/>
                </a:solidFill>
                <a:effectLst/>
                <a:latin typeface="+mn-lt"/>
                <a:ea typeface="+mn-ea"/>
                <a:cs typeface="+mn-cs"/>
              </a:rPr>
              <a:t>separate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for each word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the </a:t>
            </a:r>
            <a:r>
              <a:rPr lang="en-US" sz="1200" b="0" kern="1200" dirty="0">
                <a:solidFill>
                  <a:schemeClr val="tx1"/>
                </a:solidFill>
                <a:effectLst/>
                <a:latin typeface="+mn-lt"/>
                <a:ea typeface="+mn-ea"/>
                <a:cs typeface="+mn-cs"/>
              </a:rPr>
              <a:t>target embedding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embedding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These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are stored in two matrices, the </a:t>
            </a:r>
            <a:r>
              <a:rPr lang="en-US" sz="1200" b="0" kern="1200" dirty="0">
                <a:solidFill>
                  <a:schemeClr val="tx1"/>
                </a:solidFill>
                <a:effectLst/>
                <a:latin typeface="+mn-lt"/>
                <a:ea typeface="+mn-ea"/>
                <a:cs typeface="+mn-cs"/>
              </a:rPr>
              <a:t>target matrix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matrix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So each row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the target matrix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1 ×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vector embedding </a:t>
            </a:r>
            <a:r>
              <a:rPr lang="en-US" sz="1200" i="1" kern="1200" dirty="0" err="1">
                <a:solidFill>
                  <a:schemeClr val="tx1"/>
                </a:solidFill>
                <a:effectLst/>
                <a:latin typeface="+mn-lt"/>
                <a:ea typeface="+mn-ea"/>
                <a:cs typeface="+mn-cs"/>
              </a:rPr>
              <a:t>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 the vocabulary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column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the context matrix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 1 vector embedding </a:t>
            </a:r>
            <a:r>
              <a:rPr lang="en-US" sz="1200" i="1" kern="1200" dirty="0">
                <a:solidFill>
                  <a:schemeClr val="tx1"/>
                </a:solidFill>
                <a:effectLst/>
                <a:latin typeface="+mn-lt"/>
                <a:ea typeface="+mn-ea"/>
                <a:cs typeface="+mn-cs"/>
              </a:rPr>
              <a:t>ci </a:t>
            </a:r>
            <a:r>
              <a:rPr lang="en-US" sz="1200" kern="1200" dirty="0">
                <a:solidFill>
                  <a:schemeClr val="tx1"/>
                </a:solidFill>
                <a:effectLst/>
                <a:latin typeface="+mn-lt"/>
                <a:ea typeface="+mn-ea"/>
                <a:cs typeface="+mn-cs"/>
              </a:rPr>
              <a:t>for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This figure shows an intuition of the learning task for the </a:t>
            </a:r>
            <a:r>
              <a:rPr lang="en-US" sz="1200" kern="1200" dirty="0" err="1">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encoded in these two matrices.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3367217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17152357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mn-lt"/>
                <a:ea typeface="+mn-ea"/>
                <a:cs typeface="+mn-cs"/>
              </a:rPr>
              <a:t>In </a:t>
            </a:r>
            <a:r>
              <a:rPr lang="en-US" sz="1200" b="0" i="0" u="none" strike="noStrike" kern="1200" dirty="0" smtClean="0">
                <a:solidFill>
                  <a:schemeClr val="tx1"/>
                </a:solidFill>
                <a:effectLst/>
                <a:latin typeface="+mn-lt"/>
                <a:ea typeface="+mn-ea"/>
                <a:cs typeface="+mn-cs"/>
                <a:hlinkClick r:id="rId3" tooltip="Information theory"/>
              </a:rPr>
              <a:t>information theory</a:t>
            </a:r>
            <a:r>
              <a:rPr lang="en-US" sz="1200" b="0" i="0" u="none" strike="noStrike" kern="1200" dirty="0" smtClean="0">
                <a:solidFill>
                  <a:schemeClr val="tx1"/>
                </a:solidFill>
                <a:effectLst/>
                <a:latin typeface="+mn-lt"/>
                <a:ea typeface="+mn-ea"/>
                <a:cs typeface="+mn-cs"/>
              </a:rPr>
              <a:t>, the </a:t>
            </a:r>
            <a:r>
              <a:rPr lang="en-US" sz="1200" b="1" i="0" u="none" strike="noStrike" kern="1200" dirty="0" smtClean="0">
                <a:solidFill>
                  <a:schemeClr val="tx1"/>
                </a:solidFill>
                <a:effectLst/>
                <a:latin typeface="+mn-lt"/>
                <a:ea typeface="+mn-ea"/>
                <a:cs typeface="+mn-cs"/>
              </a:rPr>
              <a:t>cross entropy</a:t>
            </a:r>
            <a:r>
              <a:rPr lang="en-US" sz="1200" b="0" i="0" u="none" strike="noStrike" kern="1200" dirty="0" smtClean="0">
                <a:solidFill>
                  <a:schemeClr val="tx1"/>
                </a:solidFill>
                <a:effectLst/>
                <a:latin typeface="+mn-lt"/>
                <a:ea typeface="+mn-ea"/>
                <a:cs typeface="+mn-cs"/>
              </a:rPr>
              <a:t> between two </a:t>
            </a:r>
            <a:r>
              <a:rPr lang="en-US" sz="1200" b="0" i="0" u="none" strike="noStrike" kern="1200" dirty="0" smtClean="0">
                <a:solidFill>
                  <a:schemeClr val="tx1"/>
                </a:solidFill>
                <a:effectLst/>
                <a:latin typeface="+mn-lt"/>
                <a:ea typeface="+mn-ea"/>
                <a:cs typeface="+mn-cs"/>
                <a:hlinkClick r:id="rId4" tooltip="Probability distribution"/>
              </a:rPr>
              <a:t>probability distributions</a:t>
            </a:r>
            <a:r>
              <a:rPr lang="en-US" sz="1200" b="0" i="0" u="none" strike="noStrike" kern="1200" dirty="0" smtClean="0">
                <a:solidFill>
                  <a:schemeClr val="tx1"/>
                </a:solidFill>
                <a:effectLst/>
                <a:latin typeface="+mn-lt"/>
                <a:ea typeface="+mn-ea"/>
                <a:cs typeface="+mn-cs"/>
              </a:rPr>
              <a:t> p and q over the same underlying set of events measures the average number of </a:t>
            </a:r>
            <a:r>
              <a:rPr lang="en-US" sz="1200" b="0" i="0" u="none" strike="noStrike" kern="1200" dirty="0" smtClean="0">
                <a:solidFill>
                  <a:schemeClr val="tx1"/>
                </a:solidFill>
                <a:effectLst/>
                <a:latin typeface="+mn-lt"/>
                <a:ea typeface="+mn-ea"/>
                <a:cs typeface="+mn-cs"/>
                <a:hlinkClick r:id="rId5" tooltip="Bit"/>
              </a:rPr>
              <a:t>bits</a:t>
            </a:r>
            <a:r>
              <a:rPr lang="en-US" sz="1200" b="0" i="0" u="none" strike="noStrike" kern="1200" dirty="0" smtClean="0">
                <a:solidFill>
                  <a:schemeClr val="tx1"/>
                </a:solidFill>
                <a:effectLst/>
                <a:latin typeface="+mn-lt"/>
                <a:ea typeface="+mn-ea"/>
                <a:cs typeface="+mn-cs"/>
              </a:rPr>
              <a:t> needed to identify an event drawn from the set, if a coding scheme is used that is optimized for an "artificial" probability distribution q, rather than the "true" distribution p.</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hlinkClick r:id="rId3" tooltip="Information theory"/>
              </a:rPr>
              <a:t>Information </a:t>
            </a:r>
            <a:r>
              <a:rPr lang="en-US" sz="1200" u="none" strike="noStrike" kern="1200" dirty="0" err="1" smtClean="0">
                <a:solidFill>
                  <a:schemeClr val="tx1"/>
                </a:solidFill>
                <a:effectLst/>
                <a:latin typeface="+mn-lt"/>
                <a:ea typeface="+mn-ea"/>
                <a:cs typeface="+mn-cs"/>
                <a:hlinkClick r:id="rId3" tooltip="Information theory"/>
              </a:rPr>
              <a:t>theory</a:t>
            </a:r>
            <a:r>
              <a:rPr lang="en-US" sz="1200" u="none" strike="noStrike" kern="1200" dirty="0" err="1" smtClean="0">
                <a:solidFill>
                  <a:schemeClr val="tx1"/>
                </a:solidFill>
                <a:effectLst/>
                <a:latin typeface="+mn-lt"/>
                <a:ea typeface="+mn-ea"/>
                <a:cs typeface="+mn-cs"/>
                <a:hlinkClick r:id="rId6" tooltip="Entropy (information theory)"/>
              </a:rPr>
              <a:t>Entropy</a:t>
            </a:r>
            <a:endParaRPr lang="en-US" dirty="0" smtClean="0">
              <a:effectLst/>
            </a:endParaRPr>
          </a:p>
          <a:p>
            <a:r>
              <a:rPr lang="en-US" sz="1200" u="none" strike="noStrike" kern="1200" dirty="0" smtClean="0">
                <a:solidFill>
                  <a:schemeClr val="tx1"/>
                </a:solidFill>
                <a:effectLst/>
                <a:latin typeface="+mn-lt"/>
                <a:ea typeface="+mn-ea"/>
                <a:cs typeface="+mn-cs"/>
                <a:hlinkClick r:id="rId7" tooltip="Differential entropy"/>
              </a:rPr>
              <a:t>Differential entropy</a:t>
            </a:r>
            <a:endParaRPr lang="en-US" dirty="0" smtClean="0">
              <a:effectLst/>
            </a:endParaRPr>
          </a:p>
          <a:p>
            <a:r>
              <a:rPr lang="en-US" sz="1200" u="none" strike="noStrike" kern="1200" dirty="0" smtClean="0">
                <a:solidFill>
                  <a:schemeClr val="tx1"/>
                </a:solidFill>
                <a:effectLst/>
                <a:latin typeface="+mn-lt"/>
                <a:ea typeface="+mn-ea"/>
                <a:cs typeface="+mn-cs"/>
                <a:hlinkClick r:id="rId8" tooltip="Conditional entropy"/>
              </a:rPr>
              <a:t>Conditional entropy</a:t>
            </a:r>
            <a:endParaRPr lang="en-US" dirty="0" smtClean="0">
              <a:effectLst/>
            </a:endParaRPr>
          </a:p>
          <a:p>
            <a:r>
              <a:rPr lang="en-US" sz="1200" u="none" strike="noStrike" kern="1200" dirty="0" smtClean="0">
                <a:solidFill>
                  <a:schemeClr val="tx1"/>
                </a:solidFill>
                <a:effectLst/>
                <a:latin typeface="+mn-lt"/>
                <a:ea typeface="+mn-ea"/>
                <a:cs typeface="+mn-cs"/>
                <a:hlinkClick r:id="rId9" tooltip="Joint entropy"/>
              </a:rPr>
              <a:t>Joint entropy</a:t>
            </a:r>
            <a:endParaRPr lang="en-US" dirty="0" smtClean="0">
              <a:effectLst/>
            </a:endParaRPr>
          </a:p>
          <a:p>
            <a:r>
              <a:rPr lang="en-US" sz="1200" u="none" strike="noStrike" kern="1200" dirty="0" smtClean="0">
                <a:solidFill>
                  <a:schemeClr val="tx1"/>
                </a:solidFill>
                <a:effectLst/>
                <a:latin typeface="+mn-lt"/>
                <a:ea typeface="+mn-ea"/>
                <a:cs typeface="+mn-cs"/>
                <a:hlinkClick r:id="rId10" tooltip="Mutual information"/>
              </a:rPr>
              <a:t>Mutual information</a:t>
            </a:r>
            <a:endParaRPr lang="en-US" dirty="0" smtClean="0">
              <a:effectLst/>
            </a:endParaRPr>
          </a:p>
          <a:p>
            <a:r>
              <a:rPr lang="en-US" sz="1200" u="none" strike="noStrike" kern="1200" dirty="0" smtClean="0">
                <a:solidFill>
                  <a:schemeClr val="tx1"/>
                </a:solidFill>
                <a:effectLst/>
                <a:latin typeface="+mn-lt"/>
                <a:ea typeface="+mn-ea"/>
                <a:cs typeface="+mn-cs"/>
                <a:hlinkClick r:id="rId11" tooltip="Conditional mutual information"/>
              </a:rPr>
              <a:t>Conditional mutual information</a:t>
            </a:r>
            <a:endParaRPr lang="en-US" dirty="0" smtClean="0">
              <a:effectLst/>
            </a:endParaRPr>
          </a:p>
          <a:p>
            <a:r>
              <a:rPr lang="en-US" sz="1200" u="none" strike="noStrike" kern="1200" dirty="0" smtClean="0">
                <a:solidFill>
                  <a:schemeClr val="tx1"/>
                </a:solidFill>
                <a:effectLst/>
                <a:latin typeface="+mn-lt"/>
                <a:ea typeface="+mn-ea"/>
                <a:cs typeface="+mn-cs"/>
                <a:hlinkClick r:id="rId12" tooltip="Relative entropy"/>
              </a:rPr>
              <a:t>Relative entropy</a:t>
            </a:r>
            <a:endParaRPr lang="en-US" dirty="0" smtClean="0">
              <a:effectLst/>
            </a:endParaRPr>
          </a:p>
          <a:p>
            <a:r>
              <a:rPr lang="en-US" sz="1200" u="none" strike="noStrike" kern="1200" dirty="0" smtClean="0">
                <a:solidFill>
                  <a:schemeClr val="tx1"/>
                </a:solidFill>
                <a:effectLst/>
                <a:latin typeface="+mn-lt"/>
                <a:ea typeface="+mn-ea"/>
                <a:cs typeface="+mn-cs"/>
                <a:hlinkClick r:id="rId13" tooltip="Entropy rate"/>
              </a:rPr>
              <a:t>Entropy rate</a:t>
            </a:r>
            <a:endParaRPr lang="en-US" dirty="0" smtClean="0">
              <a:effectLst/>
            </a:endParaRPr>
          </a:p>
          <a:p>
            <a:r>
              <a:rPr lang="en-US" sz="1200" u="none" strike="noStrike" kern="1200" dirty="0" smtClean="0">
                <a:solidFill>
                  <a:schemeClr val="tx1"/>
                </a:solidFill>
                <a:effectLst/>
                <a:latin typeface="+mn-lt"/>
                <a:ea typeface="+mn-ea"/>
                <a:cs typeface="+mn-cs"/>
                <a:hlinkClick r:id="rId14" tooltip="Asymptotic equipartition property"/>
              </a:rPr>
              <a:t>Asymptotic equipartition property</a:t>
            </a:r>
            <a:endParaRPr lang="en-US" dirty="0" smtClean="0">
              <a:effectLst/>
            </a:endParaRPr>
          </a:p>
          <a:p>
            <a:r>
              <a:rPr lang="en-US" sz="1200" u="none" strike="noStrike" kern="1200" dirty="0" smtClean="0">
                <a:solidFill>
                  <a:schemeClr val="tx1"/>
                </a:solidFill>
                <a:effectLst/>
                <a:latin typeface="+mn-lt"/>
                <a:ea typeface="+mn-ea"/>
                <a:cs typeface="+mn-cs"/>
                <a:hlinkClick r:id="rId15" tooltip="Rate–distortion theory"/>
              </a:rPr>
              <a:t>Rate–distortion theory</a:t>
            </a:r>
            <a:endParaRPr lang="en-US" dirty="0" smtClean="0">
              <a:effectLst/>
            </a:endParaRPr>
          </a:p>
          <a:p>
            <a:r>
              <a:rPr lang="en-US" sz="1200" u="none" strike="noStrike" kern="1200" dirty="0" smtClean="0">
                <a:solidFill>
                  <a:schemeClr val="tx1"/>
                </a:solidFill>
                <a:effectLst/>
                <a:latin typeface="+mn-lt"/>
                <a:ea typeface="+mn-ea"/>
                <a:cs typeface="+mn-cs"/>
                <a:hlinkClick r:id="rId16" tooltip="Shannon's source coding theorem"/>
              </a:rPr>
              <a:t>Shannon's source coding theorem</a:t>
            </a:r>
            <a:endParaRPr lang="en-US" dirty="0" smtClean="0">
              <a:effectLst/>
            </a:endParaRPr>
          </a:p>
          <a:p>
            <a:r>
              <a:rPr lang="en-US" sz="1200" u="none" strike="noStrike" kern="1200" dirty="0" smtClean="0">
                <a:solidFill>
                  <a:schemeClr val="tx1"/>
                </a:solidFill>
                <a:effectLst/>
                <a:latin typeface="+mn-lt"/>
                <a:ea typeface="+mn-ea"/>
                <a:cs typeface="+mn-cs"/>
                <a:hlinkClick r:id="rId17" tooltip="Channel capacity"/>
              </a:rPr>
              <a:t>Channel capacity</a:t>
            </a:r>
            <a:endParaRPr lang="en-US" dirty="0" smtClean="0">
              <a:effectLst/>
            </a:endParaRPr>
          </a:p>
          <a:p>
            <a:r>
              <a:rPr lang="en-US" sz="1200" u="none" strike="noStrike" kern="1200" dirty="0" smtClean="0">
                <a:solidFill>
                  <a:schemeClr val="tx1"/>
                </a:solidFill>
                <a:effectLst/>
                <a:latin typeface="+mn-lt"/>
                <a:ea typeface="+mn-ea"/>
                <a:cs typeface="+mn-cs"/>
                <a:hlinkClick r:id="rId18" tooltip="Noisy-channel coding theorem"/>
              </a:rPr>
              <a:t>Noisy-channel coding theorem</a:t>
            </a:r>
            <a:endParaRPr lang="en-US" dirty="0" smtClean="0">
              <a:effectLst/>
            </a:endParaRPr>
          </a:p>
          <a:p>
            <a:r>
              <a:rPr lang="en-US" sz="1200" u="none" strike="noStrike" kern="1200" dirty="0" smtClean="0">
                <a:solidFill>
                  <a:schemeClr val="tx1"/>
                </a:solidFill>
                <a:effectLst/>
                <a:latin typeface="+mn-lt"/>
                <a:ea typeface="+mn-ea"/>
                <a:cs typeface="+mn-cs"/>
                <a:hlinkClick r:id="rId19" tooltip="Shannon–Hartley theorem"/>
              </a:rPr>
              <a:t>Shannon–Hartley theorem</a:t>
            </a:r>
            <a:endParaRPr lang="en-US" dirty="0" smtClean="0">
              <a:effectLst/>
            </a:endParaRPr>
          </a:p>
          <a:p>
            <a:r>
              <a:rPr lang="en-US" sz="1200" b="0" u="none" strike="noStrike" kern="1200" dirty="0" smtClean="0">
                <a:solidFill>
                  <a:schemeClr val="tx1"/>
                </a:solidFill>
                <a:effectLst/>
                <a:latin typeface="+mn-lt"/>
                <a:ea typeface="+mn-ea"/>
                <a:cs typeface="+mn-cs"/>
                <a:hlinkClick r:id="rId20" tooltip="Template:Information theory"/>
              </a:rPr>
              <a:t>v</a:t>
            </a:r>
            <a:endParaRPr lang="en-US" b="0" dirty="0" smtClean="0">
              <a:effectLst/>
            </a:endParaRPr>
          </a:p>
          <a:p>
            <a:endParaRPr lang="en-US" b="0" dirty="0" smtClean="0">
              <a:effectLst/>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5526557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a:t>
            </a:r>
            <a:r>
              <a:rPr lang="en-US" dirty="0"/>
              <a:t>loss function also </a:t>
            </a:r>
            <a:r>
              <a:rPr lang="en-US" dirty="0" smtClean="0"/>
              <a:t>ensures </a:t>
            </a:r>
            <a:r>
              <a:rPr lang="en-US" dirty="0"/>
              <a:t>that as probability of the correct answer is maximized, the probability of the incorrect answer is minimized; since the two sum to one, any increase in the probability of the correct answer is coming at the expense of the incorrect answer. </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1381025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a:t>
            </a:r>
            <a:r>
              <a:rPr lang="en-US" dirty="0"/>
              <a:t>loss function also </a:t>
            </a:r>
            <a:r>
              <a:rPr lang="en-US" dirty="0" smtClean="0"/>
              <a:t>ensures </a:t>
            </a:r>
            <a:r>
              <a:rPr lang="en-US" dirty="0"/>
              <a:t>that as probability of the correct answer is maximized, the probability of the incorrect answer is minimized; since the two sum to one, any increase in the probability of the correct answer is coming at the expense of the incorrect answer. </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428396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with gradient descent is to find the optimal weights: minimize the loss function we’ve defined for the model. In Eq. 5.16 below, we’ll explicitly represent the fact that the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is parameterized by the weights, which we’ll refer to in machine learning in general as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(in the case of logistic regression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29</a:t>
            </a:fld>
            <a:endParaRPr lang="en-US"/>
          </a:p>
        </p:txBody>
      </p:sp>
    </p:spTree>
    <p:extLst>
      <p:ext uri="{BB962C8B-B14F-4D97-AF65-F5344CB8AC3E}">
        <p14:creationId xmlns:p14="http://schemas.microsoft.com/office/powerpoint/2010/main" val="9990344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is that if you are hiking in a canyon and trying to descend most quickly down to the river at the bottom, you might look around yourself 360 degrees, find the direction where the ground is sloping the steepest, and walk downhill in that direction.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30</a:t>
            </a:fld>
            <a:endParaRPr lang="en-US"/>
          </a:p>
        </p:txBody>
      </p:sp>
    </p:spTree>
    <p:extLst>
      <p:ext uri="{BB962C8B-B14F-4D97-AF65-F5344CB8AC3E}">
        <p14:creationId xmlns:p14="http://schemas.microsoft.com/office/powerpoint/2010/main" val="4968955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gradient descent algorithm answers this question by finding the </a:t>
            </a:r>
            <a:r>
              <a:rPr lang="en-US" sz="1200" b="0" kern="1200" dirty="0">
                <a:solidFill>
                  <a:schemeClr val="tx1"/>
                </a:solidFill>
                <a:effectLst/>
                <a:latin typeface="+mn-lt"/>
                <a:ea typeface="+mn-ea"/>
                <a:cs typeface="+mn-cs"/>
              </a:rPr>
              <a:t>gradient </a:t>
            </a:r>
            <a:r>
              <a:rPr lang="en-US" sz="1200" kern="1200" dirty="0">
                <a:solidFill>
                  <a:schemeClr val="tx1"/>
                </a:solidFill>
                <a:effectLst/>
                <a:latin typeface="+mn-lt"/>
                <a:ea typeface="+mn-ea"/>
                <a:cs typeface="+mn-cs"/>
              </a:rPr>
              <a:t>of the loss function at the current point and moving in the opposite direction. The gradient of a function of many variables is a vector pointing in the direction the greatest increase in a function. The gradient is a multi-variable generalization of the slope, so for a function of one variable like the one in Fig. 5.3, we can informally think of the gradient as the slope. The dotted line in Fig. 5.3 shows the slope of this hypothetical loss function at point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1. You can see that the slope of this dotted line is negative. Thus to find the minimum, gradient descent tells us to go in the opposite direction: moving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a positive direction.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step in iteratively finding the minimum of this loss function, by moving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the reverse direction from the slope of the function. Since the slope is negative, we need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a positive direction, to the right. Here superscripts are used for learning steps, so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1 means the initial value of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(which is 0),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2 at the second step, and so on.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32</a:t>
            </a:fld>
            <a:endParaRPr lang="en-US"/>
          </a:p>
        </p:txBody>
      </p:sp>
    </p:spTree>
    <p:extLst>
      <p:ext uri="{BB962C8B-B14F-4D97-AF65-F5344CB8AC3E}">
        <p14:creationId xmlns:p14="http://schemas.microsoft.com/office/powerpoint/2010/main" val="10903383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η</a:t>
            </a:r>
            <a:r>
              <a:rPr lang="en-US" dirty="0"/>
              <a:t> = eta.  Is the learning rate </a:t>
            </a:r>
          </a:p>
          <a:p>
            <a:endParaRPr lang="en-US" dirty="0"/>
          </a:p>
          <a:p>
            <a:r>
              <a:rPr lang="en-US" sz="1200" kern="1200" dirty="0">
                <a:solidFill>
                  <a:schemeClr val="tx1"/>
                </a:solidFill>
                <a:effectLst/>
                <a:latin typeface="+mn-lt"/>
                <a:ea typeface="+mn-ea"/>
                <a:cs typeface="+mn-cs"/>
              </a:rPr>
              <a:t>The change we make in our parameter is the </a:t>
            </a:r>
            <a:endParaRPr lang="en-US" dirty="0"/>
          </a:p>
          <a:p>
            <a:r>
              <a:rPr lang="en-US" sz="1200" kern="1200" dirty="0">
                <a:solidFill>
                  <a:schemeClr val="tx1"/>
                </a:solidFill>
                <a:effectLst/>
                <a:latin typeface="+mn-lt"/>
                <a:ea typeface="+mn-ea"/>
                <a:cs typeface="+mn-cs"/>
              </a:rPr>
              <a:t>learning rate times the gradient (or the slope, in our single-variable example) </a:t>
            </a:r>
            <a:endParaRPr lang="en-US" dirty="0"/>
          </a:p>
          <a:p>
            <a:endParaRPr lang="en-US" dirty="0"/>
          </a:p>
          <a:p>
            <a:r>
              <a:rPr lang="en-US" sz="1200" kern="1200" dirty="0">
                <a:solidFill>
                  <a:schemeClr val="tx1"/>
                </a:solidFill>
                <a:effectLst/>
                <a:latin typeface="+mn-lt"/>
                <a:ea typeface="+mn-ea"/>
                <a:cs typeface="+mn-cs"/>
              </a:rPr>
              <a:t>In each dimension </a:t>
            </a:r>
            <a:r>
              <a:rPr lang="en-US" sz="1200" i="1" kern="1200" dirty="0" err="1">
                <a:solidFill>
                  <a:schemeClr val="tx1"/>
                </a:solidFill>
                <a:effectLst/>
                <a:latin typeface="+mn-lt"/>
                <a:ea typeface="+mn-ea"/>
                <a:cs typeface="+mn-cs"/>
              </a:rPr>
              <a:t>wi</a:t>
            </a:r>
            <a:r>
              <a:rPr lang="en-US" sz="1200" kern="1200" dirty="0">
                <a:solidFill>
                  <a:schemeClr val="tx1"/>
                </a:solidFill>
                <a:effectLst/>
                <a:latin typeface="+mn-lt"/>
                <a:ea typeface="+mn-ea"/>
                <a:cs typeface="+mn-cs"/>
              </a:rPr>
              <a:t>, we express the slope as a partial derivative ∂ of the loss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function.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33</a:t>
            </a:fld>
            <a:endParaRPr lang="en-US"/>
          </a:p>
        </p:txBody>
      </p:sp>
    </p:spTree>
    <p:extLst>
      <p:ext uri="{BB962C8B-B14F-4D97-AF65-F5344CB8AC3E}">
        <p14:creationId xmlns:p14="http://schemas.microsoft.com/office/powerpoint/2010/main" val="3842137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Now let’s extend the intuition from a function of one scalar variable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to many </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variables, because we don’t just want to move left or right, we want to know where in the N-dimensional space (of the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parameters that make up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 we should move. The </a:t>
            </a:r>
            <a:r>
              <a:rPr lang="en-US" sz="1200" b="0" kern="1200" dirty="0">
                <a:solidFill>
                  <a:schemeClr val="tx1"/>
                </a:solidFill>
                <a:effectLst/>
                <a:latin typeface="+mn-lt"/>
                <a:ea typeface="+mn-ea"/>
                <a:cs typeface="+mn-cs"/>
              </a:rPr>
              <a:t>gradient </a:t>
            </a:r>
            <a:r>
              <a:rPr lang="en-US" sz="1200" kern="1200" dirty="0">
                <a:solidFill>
                  <a:schemeClr val="tx1"/>
                </a:solidFill>
                <a:effectLst/>
                <a:latin typeface="+mn-lt"/>
                <a:ea typeface="+mn-ea"/>
                <a:cs typeface="+mn-cs"/>
              </a:rPr>
              <a:t>is just such a vector; it expresses the directional components of the sharpest slope along each of those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dimensions. If we’re just imagining two weight dimension (say for one weight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one bias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gradient might be a vector with two orthogonal components, each of which tells us how much the ground slopes in the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dimension and in the </a:t>
            </a:r>
            <a:r>
              <a:rPr lang="en-US" sz="1200" i="1" kern="1200" dirty="0">
                <a:solidFill>
                  <a:schemeClr val="tx1"/>
                </a:solidFill>
                <a:effectLst/>
                <a:latin typeface="+mn-lt"/>
                <a:ea typeface="+mn-ea"/>
                <a:cs typeface="+mn-cs"/>
              </a:rPr>
              <a:t>b </a:t>
            </a:r>
            <a:r>
              <a:rPr lang="en-US" sz="1200" kern="1200" dirty="0">
                <a:solidFill>
                  <a:schemeClr val="tx1"/>
                </a:solidFill>
                <a:effectLst/>
                <a:latin typeface="+mn-lt"/>
                <a:ea typeface="+mn-ea"/>
                <a:cs typeface="+mn-cs"/>
              </a:rPr>
              <a:t>dimension.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an actual logistic regression, the parameter vector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much longer than 1 or 2, since the input feature vector </a:t>
            </a:r>
            <a:r>
              <a:rPr lang="en-US" sz="1200" i="1" kern="1200" dirty="0">
                <a:solidFill>
                  <a:schemeClr val="tx1"/>
                </a:solidFill>
                <a:effectLst/>
                <a:latin typeface="+mn-lt"/>
                <a:ea typeface="+mn-ea"/>
                <a:cs typeface="+mn-cs"/>
              </a:rPr>
              <a:t>x </a:t>
            </a:r>
            <a:r>
              <a:rPr lang="en-US" sz="1200" kern="1200" dirty="0">
                <a:solidFill>
                  <a:schemeClr val="tx1"/>
                </a:solidFill>
                <a:effectLst/>
                <a:latin typeface="+mn-lt"/>
                <a:ea typeface="+mn-ea"/>
                <a:cs typeface="+mn-cs"/>
              </a:rPr>
              <a:t>can be quite long, and we need a weight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each </a:t>
            </a:r>
            <a:r>
              <a:rPr lang="en-US" sz="1200" i="1" kern="1200" dirty="0">
                <a:solidFill>
                  <a:schemeClr val="tx1"/>
                </a:solidFill>
                <a:effectLst/>
                <a:latin typeface="+mn-lt"/>
                <a:ea typeface="+mn-ea"/>
                <a:cs typeface="+mn-cs"/>
              </a:rPr>
              <a:t>xi </a:t>
            </a:r>
            <a:r>
              <a:rPr lang="en-US" sz="1200" kern="1200" dirty="0">
                <a:solidFill>
                  <a:schemeClr val="tx1"/>
                </a:solidFill>
                <a:effectLst/>
                <a:latin typeface="+mn-lt"/>
                <a:ea typeface="+mn-ea"/>
                <a:cs typeface="+mn-cs"/>
              </a:rPr>
              <a:t>For each dimension/variable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the bias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gradient will have a component that tells us the slope with respect to that variable. Essentially we’re asking: “How much would a small change in that variable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influence the total loss function </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34</a:t>
            </a:fld>
            <a:endParaRPr lang="en-US"/>
          </a:p>
        </p:txBody>
      </p:sp>
    </p:spTree>
    <p:extLst>
      <p:ext uri="{BB962C8B-B14F-4D97-AF65-F5344CB8AC3E}">
        <p14:creationId xmlns:p14="http://schemas.microsoft.com/office/powerpoint/2010/main" val="15111992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an actual logistic regression, the parameter vector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much longer than 1 or 2, since the input feature vector </a:t>
            </a:r>
            <a:r>
              <a:rPr lang="en-US" sz="1200" i="1" kern="1200" dirty="0">
                <a:solidFill>
                  <a:schemeClr val="tx1"/>
                </a:solidFill>
                <a:effectLst/>
                <a:latin typeface="+mn-lt"/>
                <a:ea typeface="+mn-ea"/>
                <a:cs typeface="+mn-cs"/>
              </a:rPr>
              <a:t>x </a:t>
            </a:r>
            <a:r>
              <a:rPr lang="en-US" sz="1200" kern="1200" dirty="0">
                <a:solidFill>
                  <a:schemeClr val="tx1"/>
                </a:solidFill>
                <a:effectLst/>
                <a:latin typeface="+mn-lt"/>
                <a:ea typeface="+mn-ea"/>
                <a:cs typeface="+mn-cs"/>
              </a:rPr>
              <a:t>can be quite long, and we need a weight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each </a:t>
            </a:r>
            <a:r>
              <a:rPr lang="en-US" sz="1200" i="1" kern="1200" dirty="0">
                <a:solidFill>
                  <a:schemeClr val="tx1"/>
                </a:solidFill>
                <a:effectLst/>
                <a:latin typeface="+mn-lt"/>
                <a:ea typeface="+mn-ea"/>
                <a:cs typeface="+mn-cs"/>
              </a:rPr>
              <a:t>xi </a:t>
            </a:r>
            <a:r>
              <a:rPr lang="en-US" sz="1200" kern="1200" dirty="0">
                <a:solidFill>
                  <a:schemeClr val="tx1"/>
                </a:solidFill>
                <a:effectLst/>
                <a:latin typeface="+mn-lt"/>
                <a:ea typeface="+mn-ea"/>
                <a:cs typeface="+mn-cs"/>
              </a:rPr>
              <a:t>For each dimension/variable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the bias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gradient will have a component that tells us the slope with respect to that variable. Essentially we’re asking: “How much would a small change in that variable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influence the total loss function </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In each dimension </a:t>
            </a:r>
            <a:r>
              <a:rPr lang="en-US" sz="1200" i="1" kern="1200" dirty="0" err="1">
                <a:solidFill>
                  <a:schemeClr val="tx1"/>
                </a:solidFill>
                <a:effectLst/>
                <a:latin typeface="+mn-lt"/>
                <a:ea typeface="+mn-ea"/>
                <a:cs typeface="+mn-cs"/>
              </a:rPr>
              <a:t>wi</a:t>
            </a:r>
            <a:r>
              <a:rPr lang="en-US" sz="1200" kern="1200" dirty="0">
                <a:solidFill>
                  <a:schemeClr val="tx1"/>
                </a:solidFill>
                <a:effectLst/>
                <a:latin typeface="+mn-lt"/>
                <a:ea typeface="+mn-ea"/>
                <a:cs typeface="+mn-cs"/>
              </a:rPr>
              <a:t>, we express the slope as a partial derivative ∂ of the loss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function. The gradient is then defined as a vector of these partials. We’ll represent </a:t>
            </a:r>
            <a:r>
              <a:rPr lang="en-US" sz="1200" i="1" kern="1200" dirty="0">
                <a:solidFill>
                  <a:schemeClr val="tx1"/>
                </a:solidFill>
                <a:effectLst/>
                <a:latin typeface="+mn-lt"/>
                <a:ea typeface="+mn-ea"/>
                <a:cs typeface="+mn-cs"/>
              </a:rPr>
              <a:t>y</a:t>
            </a:r>
            <a:r>
              <a:rPr lang="en-US" sz="1200" kern="1200" dirty="0">
                <a:solidFill>
                  <a:schemeClr val="tx1"/>
                </a:solidFill>
                <a:effectLst/>
                <a:latin typeface="+mn-lt"/>
                <a:ea typeface="+mn-ea"/>
                <a:cs typeface="+mn-cs"/>
              </a:rPr>
              <a:t>ˆ as </a:t>
            </a:r>
            <a:r>
              <a:rPr lang="en-US" sz="1200" i="1" kern="1200" dirty="0">
                <a:solidFill>
                  <a:schemeClr val="tx1"/>
                </a:solidFill>
                <a:effectLst/>
                <a:latin typeface="+mn-lt"/>
                <a:ea typeface="+mn-ea"/>
                <a:cs typeface="+mn-cs"/>
              </a:rPr>
              <a:t>f </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 to make the dependence on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more obvious: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925682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Logistic regression is covered</a:t>
            </a:r>
            <a:r>
              <a:rPr lang="en-US" baseline="0" dirty="0"/>
              <a:t> in Chapter 5 of the textbook</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a:t>
            </a:fld>
            <a:endParaRPr lang="en-US"/>
          </a:p>
        </p:txBody>
      </p:sp>
    </p:spTree>
    <p:extLst>
      <p:ext uri="{BB962C8B-B14F-4D97-AF65-F5344CB8AC3E}">
        <p14:creationId xmlns:p14="http://schemas.microsoft.com/office/powerpoint/2010/main" val="4257009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Stochastic gradient descent is an online algorithm that minimizes the loss function by computing its gradient after each training example, and nudging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in the right direction (the opposite direction of the gradient). </a:t>
            </a:r>
          </a:p>
          <a:p>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Stochastic gradient descent is called stochastic because it chooses a single ran- </a:t>
            </a:r>
            <a:r>
              <a:rPr lang="en-US" sz="1200" kern="1200" dirty="0" err="1">
                <a:solidFill>
                  <a:schemeClr val="tx1"/>
                </a:solidFill>
                <a:effectLst/>
                <a:latin typeface="+mn-lt"/>
                <a:ea typeface="+mn-ea"/>
                <a:cs typeface="+mn-cs"/>
              </a:rPr>
              <a:t>dom</a:t>
            </a:r>
            <a:r>
              <a:rPr lang="en-US" sz="1200" kern="1200" dirty="0">
                <a:solidFill>
                  <a:schemeClr val="tx1"/>
                </a:solidFill>
                <a:effectLst/>
                <a:latin typeface="+mn-lt"/>
                <a:ea typeface="+mn-ea"/>
                <a:cs typeface="+mn-cs"/>
              </a:rPr>
              <a:t> example at a time, moving the weights so as to improve performance on that single example. That can result in very choppy movements, so it’s also common to do </a:t>
            </a:r>
            <a:r>
              <a:rPr lang="en-US" sz="1200" b="0" kern="1200" dirty="0" err="1">
                <a:solidFill>
                  <a:schemeClr val="tx1"/>
                </a:solidFill>
                <a:effectLst/>
                <a:latin typeface="+mn-lt"/>
                <a:ea typeface="+mn-ea"/>
                <a:cs typeface="+mn-cs"/>
              </a:rPr>
              <a:t>minibatch</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gradient descent, which computes the gradient over batches of train-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instances rather than a single instance.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learning rate </a:t>
            </a:r>
            <a:r>
              <a:rPr lang="en-US" sz="1200" kern="1200" dirty="0" err="1">
                <a:solidFill>
                  <a:schemeClr val="tx1"/>
                </a:solidFill>
                <a:effectLst/>
                <a:latin typeface="+mn-lt"/>
                <a:ea typeface="+mn-ea"/>
                <a:cs typeface="+mn-cs"/>
              </a:rPr>
              <a:t>η</a:t>
            </a:r>
            <a:r>
              <a:rPr lang="en-US" sz="1200" kern="1200" dirty="0">
                <a:solidFill>
                  <a:schemeClr val="tx1"/>
                </a:solidFill>
                <a:effectLst/>
                <a:latin typeface="+mn-lt"/>
                <a:ea typeface="+mn-ea"/>
                <a:cs typeface="+mn-cs"/>
              </a:rPr>
              <a:t> is a parameter that must be adjusted. If it’s too high, the learner will take steps that are too large, overshooting the minimum of the loss </a:t>
            </a:r>
            <a:r>
              <a:rPr lang="en-US" sz="1200" kern="1200" dirty="0" err="1">
                <a:solidFill>
                  <a:schemeClr val="tx1"/>
                </a:solidFill>
                <a:effectLst/>
                <a:latin typeface="+mn-lt"/>
                <a:ea typeface="+mn-ea"/>
                <a:cs typeface="+mn-cs"/>
              </a:rPr>
              <a:t>func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If it’s too low, the learner will take steps that are too small, and take too long to get to the minimum. It is most common to begin the learning rate at a higher value, and then slowly decrease it, so that it is a function of the iteration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of training; you will sometimes see the notation </a:t>
            </a:r>
            <a:r>
              <a:rPr lang="en-US" sz="1200" kern="1200" dirty="0" err="1">
                <a:solidFill>
                  <a:schemeClr val="tx1"/>
                </a:solidFill>
                <a:effectLst/>
                <a:latin typeface="+mn-lt"/>
                <a:ea typeface="+mn-ea"/>
                <a:cs typeface="+mn-cs"/>
              </a:rPr>
              <a:t>η</a:t>
            </a:r>
            <a:r>
              <a:rPr lang="en-US" sz="1200" i="1" kern="1200" dirty="0" err="1">
                <a:solidFill>
                  <a:schemeClr val="tx1"/>
                </a:solidFill>
                <a:effectLst/>
                <a:latin typeface="+mn-lt"/>
                <a:ea typeface="+mn-ea"/>
                <a:cs typeface="+mn-cs"/>
              </a:rPr>
              <a:t>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to mean the value of the learning rate at iteration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17730133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weight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represents how important that input feature is to the classification decision, and can be positive (meaning the feature is associated with the class) or negative (meaning the feature is not associated with the class). Thus we might expect in a sentiment task the word </a:t>
            </a:r>
            <a:r>
              <a:rPr lang="en-US" sz="1200" i="1" kern="1200" dirty="0">
                <a:solidFill>
                  <a:schemeClr val="tx1"/>
                </a:solidFill>
                <a:effectLst/>
                <a:latin typeface="+mn-lt"/>
                <a:ea typeface="+mn-ea"/>
                <a:cs typeface="+mn-cs"/>
              </a:rPr>
              <a:t>awesome </a:t>
            </a:r>
            <a:r>
              <a:rPr lang="en-US" sz="1200" kern="1200" dirty="0">
                <a:solidFill>
                  <a:schemeClr val="tx1"/>
                </a:solidFill>
                <a:effectLst/>
                <a:latin typeface="+mn-lt"/>
                <a:ea typeface="+mn-ea"/>
                <a:cs typeface="+mn-cs"/>
              </a:rPr>
              <a:t>to have a high positive weight, and </a:t>
            </a:r>
            <a:r>
              <a:rPr lang="en-US" sz="1200" i="1" kern="1200" dirty="0">
                <a:solidFill>
                  <a:schemeClr val="tx1"/>
                </a:solidFill>
                <a:effectLst/>
                <a:latin typeface="+mn-lt"/>
                <a:ea typeface="+mn-ea"/>
                <a:cs typeface="+mn-cs"/>
              </a:rPr>
              <a:t>abysmal </a:t>
            </a:r>
            <a:r>
              <a:rPr lang="en-US" sz="1200" kern="1200" dirty="0">
                <a:solidFill>
                  <a:schemeClr val="tx1"/>
                </a:solidFill>
                <a:effectLst/>
                <a:latin typeface="+mn-lt"/>
                <a:ea typeface="+mn-ea"/>
                <a:cs typeface="+mn-cs"/>
              </a:rPr>
              <a:t>to have a very negative weight. The </a:t>
            </a:r>
            <a:r>
              <a:rPr lang="en-US" sz="1200" b="0" kern="1200" dirty="0">
                <a:solidFill>
                  <a:schemeClr val="tx1"/>
                </a:solidFill>
                <a:effectLst/>
                <a:latin typeface="+mn-lt"/>
                <a:ea typeface="+mn-ea"/>
                <a:cs typeface="+mn-cs"/>
              </a:rPr>
              <a:t>bias term</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intercept</a:t>
            </a:r>
            <a:r>
              <a:rPr lang="en-US" sz="1200" kern="1200" dirty="0">
                <a:solidFill>
                  <a:schemeClr val="tx1"/>
                </a:solidFill>
                <a:effectLst/>
                <a:latin typeface="+mn-lt"/>
                <a:ea typeface="+mn-ea"/>
                <a:cs typeface="+mn-cs"/>
              </a:rPr>
              <a:t>, is another real number that’s added to the weighted inputs.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But note that nothing forces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to be a legal probability, that is, to lie between 0 and 1. In fact, since weights are real-valued, the output might even be negative;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ranges from −∞ to ∞. </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6</a:t>
            </a:fld>
            <a:endParaRPr lang="en-US"/>
          </a:p>
        </p:txBody>
      </p:sp>
    </p:spTree>
    <p:extLst>
      <p:ext uri="{BB962C8B-B14F-4D97-AF65-F5344CB8AC3E}">
        <p14:creationId xmlns:p14="http://schemas.microsoft.com/office/powerpoint/2010/main" val="465791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But note that nothing forces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to be a legal probability, that is, to lie between 0 and 1. In fact, since weights are real-valued, the output might even be negative;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ranges from −∞ to ∞.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create a probability, we’ll pass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through the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n-US" sz="1200" kern="1200" dirty="0" err="1">
                <a:solidFill>
                  <a:schemeClr val="tx1"/>
                </a:solidFill>
                <a:effectLst/>
                <a:latin typeface="+mn-lt"/>
                <a:ea typeface="+mn-ea"/>
                <a:cs typeface="+mn-cs"/>
              </a:rPr>
              <a:t>σ</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 The sigmoid function (named because it looks like an </a:t>
            </a:r>
            <a:r>
              <a:rPr lang="en-US" sz="1200" i="1" kern="1200" dirty="0">
                <a:solidFill>
                  <a:schemeClr val="tx1"/>
                </a:solidFill>
                <a:effectLst/>
                <a:latin typeface="+mn-lt"/>
                <a:ea typeface="+mn-ea"/>
                <a:cs typeface="+mn-cs"/>
              </a:rPr>
              <a:t>s</a:t>
            </a:r>
            <a:r>
              <a:rPr lang="en-US" sz="1200" kern="1200" dirty="0">
                <a:solidFill>
                  <a:schemeClr val="tx1"/>
                </a:solidFill>
                <a:effectLst/>
                <a:latin typeface="+mn-lt"/>
                <a:ea typeface="+mn-ea"/>
                <a:cs typeface="+mn-cs"/>
              </a:rPr>
              <a:t>) is also called the </a:t>
            </a:r>
            <a:r>
              <a:rPr lang="en-US" sz="1200" b="0" kern="1200" dirty="0">
                <a:solidFill>
                  <a:schemeClr val="tx1"/>
                </a:solidFill>
                <a:effectLst/>
                <a:latin typeface="+mn-lt"/>
                <a:ea typeface="+mn-ea"/>
                <a:cs typeface="+mn-cs"/>
              </a:rPr>
              <a:t>logistic </a:t>
            </a:r>
            <a:r>
              <a:rPr lang="en-US" sz="1200" b="0" kern="1200" dirty="0" err="1">
                <a:solidFill>
                  <a:schemeClr val="tx1"/>
                </a:solidFill>
                <a:effectLst/>
                <a:latin typeface="+mn-lt"/>
                <a:ea typeface="+mn-ea"/>
                <a:cs typeface="+mn-cs"/>
              </a:rPr>
              <a:t>func</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and gives logistic regression its name.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7</a:t>
            </a:fld>
            <a:endParaRPr lang="en-US"/>
          </a:p>
        </p:txBody>
      </p:sp>
    </p:spTree>
    <p:extLst>
      <p:ext uri="{BB962C8B-B14F-4D97-AF65-F5344CB8AC3E}">
        <p14:creationId xmlns:p14="http://schemas.microsoft.com/office/powerpoint/2010/main" val="12593325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Now we have an algorithm that given an instance </a:t>
            </a:r>
            <a:r>
              <a:rPr lang="en-US" sz="1200" i="1" kern="1200" dirty="0">
                <a:solidFill>
                  <a:schemeClr val="tx1"/>
                </a:solidFill>
                <a:effectLst/>
                <a:latin typeface="+mn-lt"/>
                <a:ea typeface="+mn-ea"/>
                <a:cs typeface="+mn-cs"/>
              </a:rPr>
              <a:t>x </a:t>
            </a:r>
            <a:r>
              <a:rPr lang="en-US" sz="1200" kern="1200" dirty="0">
                <a:solidFill>
                  <a:schemeClr val="tx1"/>
                </a:solidFill>
                <a:effectLst/>
                <a:latin typeface="+mn-lt"/>
                <a:ea typeface="+mn-ea"/>
                <a:cs typeface="+mn-cs"/>
              </a:rPr>
              <a:t>computes the probability </a:t>
            </a:r>
            <a:r>
              <a:rPr lang="en-US" sz="1200" i="1" kern="1200" dirty="0">
                <a:solidFill>
                  <a:schemeClr val="tx1"/>
                </a:solidFill>
                <a:effectLst/>
                <a:latin typeface="+mn-lt"/>
                <a:ea typeface="+mn-ea"/>
                <a:cs typeface="+mn-cs"/>
              </a:rPr>
              <a:t>P</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y </a:t>
            </a:r>
            <a:r>
              <a:rPr lang="en-US" sz="1200" kern="1200" dirty="0">
                <a:solidFill>
                  <a:schemeClr val="tx1"/>
                </a:solidFill>
                <a:effectLst/>
                <a:latin typeface="+mn-lt"/>
                <a:ea typeface="+mn-ea"/>
                <a:cs typeface="+mn-cs"/>
              </a:rPr>
              <a:t>= 1|</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How do we make a decision? For a test instance </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we say yes if the probability </a:t>
            </a:r>
            <a:r>
              <a:rPr lang="en-US" sz="1200" i="1" kern="1200" dirty="0">
                <a:solidFill>
                  <a:schemeClr val="tx1"/>
                </a:solidFill>
                <a:effectLst/>
                <a:latin typeface="+mn-lt"/>
                <a:ea typeface="+mn-ea"/>
                <a:cs typeface="+mn-cs"/>
              </a:rPr>
              <a:t>P</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y </a:t>
            </a:r>
            <a:r>
              <a:rPr lang="en-US" sz="1200" kern="1200" dirty="0">
                <a:solidFill>
                  <a:schemeClr val="tx1"/>
                </a:solidFill>
                <a:effectLst/>
                <a:latin typeface="+mn-lt"/>
                <a:ea typeface="+mn-ea"/>
                <a:cs typeface="+mn-cs"/>
              </a:rPr>
              <a:t>= 1|</a:t>
            </a:r>
            <a:r>
              <a:rPr lang="en-US" sz="1200" i="1" kern="1200" dirty="0">
                <a:solidFill>
                  <a:schemeClr val="tx1"/>
                </a:solidFill>
                <a:effectLst/>
                <a:latin typeface="+mn-lt"/>
                <a:ea typeface="+mn-ea"/>
                <a:cs typeface="+mn-cs"/>
              </a:rPr>
              <a:t>x</a:t>
            </a:r>
            <a:r>
              <a:rPr lang="en-US" sz="1200" kern="1200" dirty="0">
                <a:solidFill>
                  <a:schemeClr val="tx1"/>
                </a:solidFill>
                <a:effectLst/>
                <a:latin typeface="+mn-lt"/>
                <a:ea typeface="+mn-ea"/>
                <a:cs typeface="+mn-cs"/>
              </a:rPr>
              <a:t>) is more than .5, and no otherwise. We call .5 the </a:t>
            </a:r>
            <a:r>
              <a:rPr lang="en-US" sz="1200" b="0" kern="1200" dirty="0">
                <a:solidFill>
                  <a:schemeClr val="tx1"/>
                </a:solidFill>
                <a:effectLst/>
                <a:latin typeface="+mn-lt"/>
                <a:ea typeface="+mn-ea"/>
                <a:cs typeface="+mn-cs"/>
              </a:rPr>
              <a:t>decision boundary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7262918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probability that this is a positive review = 69%.  The probability that it’s a negative review is 31%</a:t>
            </a:r>
          </a:p>
        </p:txBody>
      </p:sp>
      <p:sp>
        <p:nvSpPr>
          <p:cNvPr id="4" name="Slide Number Placeholder 3"/>
          <p:cNvSpPr>
            <a:spLocks noGrp="1"/>
          </p:cNvSpPr>
          <p:nvPr>
            <p:ph type="sldNum" sz="quarter" idx="10"/>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162013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this MSE loss, which is very useful for some algorithms like linear regression, becomes harder to optimize (technically, non-convex), when it’s applied to probabilistic classification. </a:t>
            </a:r>
            <a:endParaRPr lang="en-US" dirty="0"/>
          </a:p>
          <a:p>
            <a:endParaRPr lang="en-US" dirty="0" smtClean="0"/>
          </a:p>
          <a:p>
            <a:r>
              <a:rPr lang="en-US" dirty="0" smtClean="0"/>
              <a:t>https://</a:t>
            </a:r>
            <a:r>
              <a:rPr lang="en-US" dirty="0" err="1" smtClean="0"/>
              <a:t>towardsdatascience.com</a:t>
            </a:r>
            <a:r>
              <a:rPr lang="en-US" dirty="0" smtClean="0"/>
              <a:t>/why-not-mse-as-a-loss-function-for-logistic-regression-589816b5e03c</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136532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611806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18230280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11/18/19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3406514" y="3331563"/>
            <a:ext cx="68580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3841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11/18/19</a:t>
            </a:fld>
            <a:endParaRPr lang="en-US"/>
          </a:p>
        </p:txBody>
      </p:sp>
      <p:sp>
        <p:nvSpPr>
          <p:cNvPr id="5" name="Footer Placeholder 4"/>
          <p:cNvSpPr>
            <a:spLocks noGrp="1"/>
          </p:cNvSpPr>
          <p:nvPr>
            <p:ph type="ftr" sz="quarter" idx="11"/>
          </p:nvPr>
        </p:nvSpPr>
        <p:spPr>
          <a:xfrm>
            <a:off x="2764639" y="6705600"/>
            <a:ext cx="3617103"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18468667"/>
      </p:ext>
    </p:extLst>
  </p:cSld>
  <p:clrMapOvr>
    <a:masterClrMapping/>
  </p:clrMapOvr>
  <p:extLst mod="1">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11/18/19</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3414009" y="3339058"/>
            <a:ext cx="68580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3329835" y="340613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56283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11/18/19</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698748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11/18/19</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8267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11/18/19</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03263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40CDC23-E565-C848-9AF6-12BD09C53D91}" type="datetimeFigureOut">
              <a:rPr lang="en-US" smtClean="0"/>
              <a:t>11/18/19</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69714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11/18/19</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8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7987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681037"/>
            <a:ext cx="3890964" cy="1731963"/>
          </a:xfrm>
        </p:spPr>
        <p:txBody>
          <a:bodyPr/>
          <a:lstStyle>
            <a:lvl1pPr algn="ctr">
              <a:defRPr sz="32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3835400"/>
            <a:ext cx="3886200" cy="2235200"/>
          </a:xfrm>
        </p:spPr>
        <p:txBody>
          <a:bodyPr/>
          <a:lstStyle>
            <a:lvl1pPr marL="0" indent="0" algn="ctr">
              <a:spcBef>
                <a:spcPts val="900"/>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6273800"/>
            <a:ext cx="1219200" cy="4572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6273800"/>
            <a:ext cx="1905000" cy="4572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6273800"/>
            <a:ext cx="765174" cy="4572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8468568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75856" y="3330886"/>
            <a:ext cx="68580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11/18/19</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84119438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8" r:id="rId9"/>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29.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customXml" Target="../ink/ink1.xml"/><Relationship Id="rId5" Type="http://schemas.openxmlformats.org/officeDocument/2006/relationships/image" Target="../media/image150.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2.tif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customXml" Target="../ink/ink2.xml"/><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3.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customXml" Target="../ink/ink3.xml"/><Relationship Id="rId5"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5.emf"/></Relationships>
</file>

<file path=ppt/slides/_rels/slide35.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customXml" Target="../ink/ink4.xml"/><Relationship Id="rId6"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6.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customXml" Target="../ink/ink5.xml"/><Relationship Id="rId5" Type="http://schemas.openxmlformats.org/officeDocument/2006/relationships/image" Target="../media/image29.png"/><Relationship Id="rId1" Type="http://schemas.openxmlformats.org/officeDocument/2006/relationships/slideLayout" Target="../slideLayouts/slideLayout2.xml"/><Relationship Id="rId2" Type="http://schemas.openxmlformats.org/officeDocument/2006/relationships/image" Target="../media/image28.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emf"/><Relationship Id="rId3" Type="http://schemas.openxmlformats.org/officeDocument/2006/relationships/image" Target="../media/image31.emf"/></Relationships>
</file>

<file path=ppt/slides/_rels/slide38.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customXml" Target="../ink/ink6.xml"/><Relationship Id="rId5" Type="http://schemas.openxmlformats.org/officeDocument/2006/relationships/image" Target="../media/image33.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tiff"/></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em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dirty="0">
                <a:solidFill>
                  <a:srgbClr val="C00000"/>
                </a:solidFill>
              </a:rPr>
              <a:t>Logistic Regression</a:t>
            </a:r>
            <a:endParaRPr lang="en-US" dirty="0"/>
          </a:p>
        </p:txBody>
      </p:sp>
      <p:sp>
        <p:nvSpPr>
          <p:cNvPr id="5" name="Subtitle 4"/>
          <p:cNvSpPr>
            <a:spLocks noGrp="1"/>
          </p:cNvSpPr>
          <p:nvPr>
            <p:ph type="subTitle" idx="1"/>
          </p:nvPr>
        </p:nvSpPr>
        <p:spPr/>
        <p:txBody>
          <a:bodyPr/>
          <a:lstStyle/>
          <a:p>
            <a:r>
              <a:rPr lang="en-US" dirty="0" err="1"/>
              <a:t>Jurafsky</a:t>
            </a:r>
            <a:r>
              <a:rPr lang="en-US" dirty="0"/>
              <a:t> and Martin </a:t>
            </a:r>
            <a:r>
              <a:rPr lang="en-US" dirty="0" smtClean="0"/>
              <a:t>Chapter </a:t>
            </a:r>
            <a:r>
              <a:rPr lang="en-US" dirty="0"/>
              <a:t>5</a:t>
            </a:r>
          </a:p>
        </p:txBody>
      </p:sp>
      <p:sp>
        <p:nvSpPr>
          <p:cNvPr id="2" name="TextBox 1"/>
          <p:cNvSpPr txBox="1"/>
          <p:nvPr/>
        </p:nvSpPr>
        <p:spPr>
          <a:xfrm>
            <a:off x="5344160" y="37592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88066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Extracting Features</a:t>
            </a:r>
          </a:p>
        </p:txBody>
      </p:sp>
      <p:sp>
        <p:nvSpPr>
          <p:cNvPr id="3" name="Content Placeholder 2"/>
          <p:cNvSpPr>
            <a:spLocks noGrp="1"/>
          </p:cNvSpPr>
          <p:nvPr>
            <p:ph idx="1"/>
          </p:nvPr>
        </p:nvSpPr>
        <p:spPr>
          <a:xfrm>
            <a:off x="822959" y="1845734"/>
            <a:ext cx="7863841" cy="4023360"/>
          </a:xfrm>
        </p:spPr>
        <p:txBody>
          <a:bodyPr/>
          <a:lstStyle/>
          <a:p>
            <a:r>
              <a:rPr lang="en-US" dirty="0" smtClean="0"/>
              <a:t>It's </a:t>
            </a:r>
            <a:r>
              <a:rPr lang="en-US" dirty="0"/>
              <a:t>hokey. There are virtually no surprises , and the writing is second-rate . So why was it so enjoyable? For one thing , the cast is great . Another nice touch is the music . I was overcome with the urge to get off the couch and start dancing . It sucked me in , and it'll do the same to you </a:t>
            </a:r>
            <a:r>
              <a:rPr lang="en-US" dirty="0" smtClean="0"/>
              <a:t>.</a:t>
            </a:r>
            <a:endParaRPr lang="en-US" dirty="0"/>
          </a:p>
          <a:p>
            <a:endParaRPr lang="en-US" dirty="0"/>
          </a:p>
          <a:p>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572157121"/>
              </p:ext>
            </p:extLst>
          </p:nvPr>
        </p:nvGraphicFramePr>
        <p:xfrm>
          <a:off x="1143000" y="3657600"/>
          <a:ext cx="7315200" cy="2595880"/>
        </p:xfrm>
        <a:graphic>
          <a:graphicData uri="http://schemas.openxmlformats.org/drawingml/2006/table">
            <a:tbl>
              <a:tblPr firstRow="1" bandRow="1">
                <a:tableStyleId>{5C22544A-7EE6-4342-B048-85BDC9FD1C3A}</a:tableStyleId>
              </a:tblPr>
              <a:tblGrid>
                <a:gridCol w="990600">
                  <a:extLst>
                    <a:ext uri="{9D8B030D-6E8A-4147-A177-3AD203B41FA5}">
                      <a16:colId xmlns="" xmlns:a16="http://schemas.microsoft.com/office/drawing/2014/main" val="20000"/>
                    </a:ext>
                  </a:extLst>
                </a:gridCol>
                <a:gridCol w="4587240">
                  <a:extLst>
                    <a:ext uri="{9D8B030D-6E8A-4147-A177-3AD203B41FA5}">
                      <a16:colId xmlns="" xmlns:a16="http://schemas.microsoft.com/office/drawing/2014/main" val="20001"/>
                    </a:ext>
                  </a:extLst>
                </a:gridCol>
                <a:gridCol w="1737360">
                  <a:extLst>
                    <a:ext uri="{9D8B030D-6E8A-4147-A177-3AD203B41FA5}">
                      <a16:colId xmlns="" xmlns:a16="http://schemas.microsoft.com/office/drawing/2014/main" val="20002"/>
                    </a:ext>
                  </a:extLst>
                </a:gridCol>
              </a:tblGrid>
              <a:tr h="370840">
                <a:tc>
                  <a:txBody>
                    <a:bodyPr/>
                    <a:lstStyle/>
                    <a:p>
                      <a:r>
                        <a:rPr lang="en-US" dirty="0" err="1"/>
                        <a:t>Var</a:t>
                      </a:r>
                      <a:endParaRPr lang="en-US" dirty="0"/>
                    </a:p>
                  </a:txBody>
                  <a:tcPr/>
                </a:tc>
                <a:tc>
                  <a:txBody>
                    <a:bodyPr/>
                    <a:lstStyle/>
                    <a:p>
                      <a:r>
                        <a:rPr lang="en-US" dirty="0"/>
                        <a:t>Definition</a:t>
                      </a:r>
                    </a:p>
                  </a:txBody>
                  <a:tcPr/>
                </a:tc>
                <a:tc>
                  <a:txBody>
                    <a:bodyPr/>
                    <a:lstStyle/>
                    <a:p>
                      <a:r>
                        <a:rPr lang="en-US" dirty="0"/>
                        <a:t>Value</a:t>
                      </a:r>
                    </a:p>
                  </a:txBody>
                  <a:tcPr/>
                </a:tc>
                <a:extLst>
                  <a:ext uri="{0D108BD9-81ED-4DB2-BD59-A6C34878D82A}">
                    <a16:rowId xmlns="" xmlns:a16="http://schemas.microsoft.com/office/drawing/2014/main" val="10000"/>
                  </a:ext>
                </a:extLst>
              </a:tr>
              <a:tr h="370840">
                <a:tc>
                  <a:txBody>
                    <a:bodyPr/>
                    <a:lstStyle/>
                    <a:p>
                      <a:r>
                        <a:rPr lang="en-US" dirty="0"/>
                        <a:t>x</a:t>
                      </a:r>
                      <a:r>
                        <a:rPr lang="en-US" baseline="-25000" dirty="0"/>
                        <a:t>1</a:t>
                      </a:r>
                    </a:p>
                  </a:txBody>
                  <a:tcPr/>
                </a:tc>
                <a:tc>
                  <a:txBody>
                    <a:bodyPr/>
                    <a:lstStyle/>
                    <a:p>
                      <a:r>
                        <a:rPr lang="en-US" dirty="0"/>
                        <a:t>Count of positive lexicon words</a:t>
                      </a:r>
                    </a:p>
                  </a:txBody>
                  <a:tcPr/>
                </a:tc>
                <a:tc>
                  <a:txBody>
                    <a:bodyPr/>
                    <a:lstStyle/>
                    <a:p>
                      <a:endParaRPr lang="en-US"/>
                    </a:p>
                  </a:txBody>
                  <a:tcPr/>
                </a:tc>
                <a:extLst>
                  <a:ext uri="{0D108BD9-81ED-4DB2-BD59-A6C34878D82A}">
                    <a16:rowId xmlns=""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x</a:t>
                      </a:r>
                      <a:r>
                        <a:rPr lang="en-US" baseline="-25000" dirty="0"/>
                        <a:t>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Count of negative lexicon words</a:t>
                      </a:r>
                    </a:p>
                  </a:txBody>
                  <a:tcPr/>
                </a:tc>
                <a:tc>
                  <a:txBody>
                    <a:bodyPr/>
                    <a:lstStyle/>
                    <a:p>
                      <a:endParaRPr lang="en-US"/>
                    </a:p>
                  </a:txBody>
                  <a:tcPr/>
                </a:tc>
                <a:extLst>
                  <a:ext uri="{0D108BD9-81ED-4DB2-BD59-A6C34878D82A}">
                    <a16:rowId xmlns="" xmlns:a16="http://schemas.microsoft.com/office/drawing/2014/main" val="10002"/>
                  </a:ext>
                </a:extLst>
              </a:tr>
              <a:tr h="370840">
                <a:tc>
                  <a:txBody>
                    <a:bodyPr/>
                    <a:lstStyle/>
                    <a:p>
                      <a:r>
                        <a:rPr lang="en-US" dirty="0"/>
                        <a:t>x</a:t>
                      </a:r>
                      <a:r>
                        <a:rPr lang="en-US" baseline="-25000" dirty="0"/>
                        <a:t>3</a:t>
                      </a:r>
                      <a:endParaRPr lang="en-US" dirty="0"/>
                    </a:p>
                  </a:txBody>
                  <a:tcPr/>
                </a:tc>
                <a:tc>
                  <a:txBody>
                    <a:bodyPr/>
                    <a:lstStyle/>
                    <a:p>
                      <a:r>
                        <a:rPr lang="en-US" dirty="0"/>
                        <a:t>Does no appear?  (binary feature)</a:t>
                      </a:r>
                    </a:p>
                  </a:txBody>
                  <a:tcPr/>
                </a:tc>
                <a:tc>
                  <a:txBody>
                    <a:bodyPr/>
                    <a:lstStyle/>
                    <a:p>
                      <a:endParaRPr lang="en-US"/>
                    </a:p>
                  </a:txBody>
                  <a:tcPr/>
                </a:tc>
                <a:extLst>
                  <a:ext uri="{0D108BD9-81ED-4DB2-BD59-A6C34878D82A}">
                    <a16:rowId xmlns="" xmlns:a16="http://schemas.microsoft.com/office/drawing/2014/main" val="10003"/>
                  </a:ext>
                </a:extLst>
              </a:tr>
              <a:tr h="370840">
                <a:tc>
                  <a:txBody>
                    <a:bodyPr/>
                    <a:lstStyle/>
                    <a:p>
                      <a:r>
                        <a:rPr lang="en-US" dirty="0"/>
                        <a:t>x</a:t>
                      </a:r>
                      <a:r>
                        <a:rPr lang="en-US" baseline="-25000" dirty="0"/>
                        <a:t>4</a:t>
                      </a:r>
                      <a:endParaRPr lang="en-US" dirty="0"/>
                    </a:p>
                  </a:txBody>
                  <a:tcPr/>
                </a:tc>
                <a:tc>
                  <a:txBody>
                    <a:bodyPr/>
                    <a:lstStyle/>
                    <a:p>
                      <a:r>
                        <a:rPr lang="en-US" dirty="0"/>
                        <a:t>Number of 1</a:t>
                      </a:r>
                      <a:r>
                        <a:rPr lang="en-US" baseline="30000" dirty="0"/>
                        <a:t>st</a:t>
                      </a:r>
                      <a:r>
                        <a:rPr lang="en-US" dirty="0"/>
                        <a:t> and 2nd</a:t>
                      </a:r>
                      <a:r>
                        <a:rPr lang="en-US" baseline="0" dirty="0"/>
                        <a:t> person pronouns</a:t>
                      </a:r>
                      <a:endParaRPr lang="en-US" dirty="0"/>
                    </a:p>
                  </a:txBody>
                  <a:tcPr/>
                </a:tc>
                <a:tc>
                  <a:txBody>
                    <a:bodyPr/>
                    <a:lstStyle/>
                    <a:p>
                      <a:endParaRPr lang="en-US"/>
                    </a:p>
                  </a:txBody>
                  <a:tcPr/>
                </a:tc>
                <a:extLst>
                  <a:ext uri="{0D108BD9-81ED-4DB2-BD59-A6C34878D82A}">
                    <a16:rowId xmlns="" xmlns:a16="http://schemas.microsoft.com/office/drawing/2014/main" val="10004"/>
                  </a:ext>
                </a:extLst>
              </a:tr>
              <a:tr h="370840">
                <a:tc>
                  <a:txBody>
                    <a:bodyPr/>
                    <a:lstStyle/>
                    <a:p>
                      <a:r>
                        <a:rPr lang="en-US" dirty="0"/>
                        <a:t>x</a:t>
                      </a:r>
                      <a:r>
                        <a:rPr lang="en-US" baseline="-25000" dirty="0"/>
                        <a:t>5</a:t>
                      </a:r>
                      <a:endParaRPr lang="en-US" dirty="0"/>
                    </a:p>
                  </a:txBody>
                  <a:tcPr/>
                </a:tc>
                <a:tc>
                  <a:txBody>
                    <a:bodyPr/>
                    <a:lstStyle/>
                    <a:p>
                      <a:r>
                        <a:rPr lang="en-US" dirty="0"/>
                        <a:t>Does !</a:t>
                      </a:r>
                      <a:r>
                        <a:rPr lang="en-US" baseline="0" dirty="0"/>
                        <a:t> appear? (binary feature)</a:t>
                      </a:r>
                      <a:endParaRPr lang="en-US" dirty="0"/>
                    </a:p>
                  </a:txBody>
                  <a:tcPr/>
                </a:tc>
                <a:tc>
                  <a:txBody>
                    <a:bodyPr/>
                    <a:lstStyle/>
                    <a:p>
                      <a:endParaRPr lang="en-US"/>
                    </a:p>
                  </a:txBody>
                  <a:tcPr/>
                </a:tc>
                <a:extLst>
                  <a:ext uri="{0D108BD9-81ED-4DB2-BD59-A6C34878D82A}">
                    <a16:rowId xmlns="" xmlns:a16="http://schemas.microsoft.com/office/drawing/2014/main" val="10005"/>
                  </a:ext>
                </a:extLst>
              </a:tr>
              <a:tr h="370840">
                <a:tc>
                  <a:txBody>
                    <a:bodyPr/>
                    <a:lstStyle/>
                    <a:p>
                      <a:r>
                        <a:rPr lang="en-US" dirty="0"/>
                        <a:t>x</a:t>
                      </a:r>
                      <a:r>
                        <a:rPr lang="en-US" baseline="-25000" dirty="0"/>
                        <a:t>6</a:t>
                      </a:r>
                      <a:endParaRPr lang="en-US" dirty="0"/>
                    </a:p>
                  </a:txBody>
                  <a:tcPr/>
                </a:tc>
                <a:tc>
                  <a:txBody>
                    <a:bodyPr/>
                    <a:lstStyle/>
                    <a:p>
                      <a:r>
                        <a:rPr lang="en-US" dirty="0"/>
                        <a:t>Log of the word count for the document</a:t>
                      </a:r>
                    </a:p>
                  </a:txBody>
                  <a:tcPr/>
                </a:tc>
                <a:tc>
                  <a:txBody>
                    <a:bodyPr/>
                    <a:lstStyle/>
                    <a:p>
                      <a:endParaRPr lang="en-US" dirty="0"/>
                    </a:p>
                  </a:txBody>
                  <a:tcPr/>
                </a:tc>
                <a:extLst>
                  <a:ext uri="{0D108BD9-81ED-4DB2-BD59-A6C34878D82A}">
                    <a16:rowId xmlns="" xmlns:a16="http://schemas.microsoft.com/office/drawing/2014/main" val="10006"/>
                  </a:ext>
                </a:extLst>
              </a:tr>
            </a:tbl>
          </a:graphicData>
        </a:graphic>
      </p:graphicFrame>
    </p:spTree>
    <p:extLst>
      <p:ext uri="{BB962C8B-B14F-4D97-AF65-F5344CB8AC3E}">
        <p14:creationId xmlns:p14="http://schemas.microsoft.com/office/powerpoint/2010/main" val="443237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2590800" y="2133600"/>
            <a:ext cx="10668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477000" y="2133600"/>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100060" y="2146300"/>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Extracting Features</a:t>
            </a:r>
          </a:p>
        </p:txBody>
      </p:sp>
      <p:sp>
        <p:nvSpPr>
          <p:cNvPr id="3" name="Content Placeholder 2"/>
          <p:cNvSpPr>
            <a:spLocks noGrp="1"/>
          </p:cNvSpPr>
          <p:nvPr>
            <p:ph idx="1"/>
          </p:nvPr>
        </p:nvSpPr>
        <p:spPr>
          <a:xfrm>
            <a:off x="822959" y="1845734"/>
            <a:ext cx="7863841" cy="4023360"/>
          </a:xfrm>
        </p:spPr>
        <p:txBody>
          <a:bodyPr/>
          <a:lstStyle/>
          <a:p>
            <a:r>
              <a:rPr lang="en-US" dirty="0"/>
              <a:t>It's hokey. There are virtually no surprises , and the writing is second-rate . So why was it so enjoyable? For one thing , the cast is great . Another nice touch is the music . I was overcome with the urge to get off the couch and start dancing . It sucked me in , and it'll do the same to you .</a:t>
            </a:r>
          </a:p>
          <a:p>
            <a:endParaRPr lang="en-US" dirty="0"/>
          </a:p>
          <a:p>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857083029"/>
              </p:ext>
            </p:extLst>
          </p:nvPr>
        </p:nvGraphicFramePr>
        <p:xfrm>
          <a:off x="1143000" y="3657600"/>
          <a:ext cx="7315200" cy="2595880"/>
        </p:xfrm>
        <a:graphic>
          <a:graphicData uri="http://schemas.openxmlformats.org/drawingml/2006/table">
            <a:tbl>
              <a:tblPr firstRow="1" bandRow="1">
                <a:tableStyleId>{5C22544A-7EE6-4342-B048-85BDC9FD1C3A}</a:tableStyleId>
              </a:tblPr>
              <a:tblGrid>
                <a:gridCol w="990600">
                  <a:extLst>
                    <a:ext uri="{9D8B030D-6E8A-4147-A177-3AD203B41FA5}">
                      <a16:colId xmlns="" xmlns:a16="http://schemas.microsoft.com/office/drawing/2014/main" val="20000"/>
                    </a:ext>
                  </a:extLst>
                </a:gridCol>
                <a:gridCol w="4587240">
                  <a:extLst>
                    <a:ext uri="{9D8B030D-6E8A-4147-A177-3AD203B41FA5}">
                      <a16:colId xmlns="" xmlns:a16="http://schemas.microsoft.com/office/drawing/2014/main" val="20001"/>
                    </a:ext>
                  </a:extLst>
                </a:gridCol>
                <a:gridCol w="1737360">
                  <a:extLst>
                    <a:ext uri="{9D8B030D-6E8A-4147-A177-3AD203B41FA5}">
                      <a16:colId xmlns="" xmlns:a16="http://schemas.microsoft.com/office/drawing/2014/main" val="20002"/>
                    </a:ext>
                  </a:extLst>
                </a:gridCol>
              </a:tblGrid>
              <a:tr h="370840">
                <a:tc>
                  <a:txBody>
                    <a:bodyPr/>
                    <a:lstStyle/>
                    <a:p>
                      <a:r>
                        <a:rPr lang="en-US" dirty="0" err="1"/>
                        <a:t>Var</a:t>
                      </a:r>
                      <a:endParaRPr lang="en-US" dirty="0"/>
                    </a:p>
                  </a:txBody>
                  <a:tcPr/>
                </a:tc>
                <a:tc>
                  <a:txBody>
                    <a:bodyPr/>
                    <a:lstStyle/>
                    <a:p>
                      <a:r>
                        <a:rPr lang="en-US" dirty="0"/>
                        <a:t>Definition</a:t>
                      </a:r>
                    </a:p>
                  </a:txBody>
                  <a:tcPr/>
                </a:tc>
                <a:tc>
                  <a:txBody>
                    <a:bodyPr/>
                    <a:lstStyle/>
                    <a:p>
                      <a:r>
                        <a:rPr lang="en-US" dirty="0"/>
                        <a:t>Value</a:t>
                      </a:r>
                    </a:p>
                  </a:txBody>
                  <a:tcPr/>
                </a:tc>
                <a:extLst>
                  <a:ext uri="{0D108BD9-81ED-4DB2-BD59-A6C34878D82A}">
                    <a16:rowId xmlns="" xmlns:a16="http://schemas.microsoft.com/office/drawing/2014/main" val="10000"/>
                  </a:ext>
                </a:extLst>
              </a:tr>
              <a:tr h="370840">
                <a:tc>
                  <a:txBody>
                    <a:bodyPr/>
                    <a:lstStyle/>
                    <a:p>
                      <a:r>
                        <a:rPr lang="en-US" dirty="0"/>
                        <a:t>x</a:t>
                      </a:r>
                      <a:r>
                        <a:rPr lang="en-US" baseline="-25000" dirty="0"/>
                        <a:t>1</a:t>
                      </a:r>
                    </a:p>
                  </a:txBody>
                  <a:tcPr/>
                </a:tc>
                <a:tc>
                  <a:txBody>
                    <a:bodyPr/>
                    <a:lstStyle/>
                    <a:p>
                      <a:r>
                        <a:rPr lang="en-US" dirty="0"/>
                        <a:t>Count of positive lexicon words</a:t>
                      </a:r>
                    </a:p>
                  </a:txBody>
                  <a:tcPr/>
                </a:tc>
                <a:tc>
                  <a:txBody>
                    <a:bodyPr/>
                    <a:lstStyle/>
                    <a:p>
                      <a:r>
                        <a:rPr lang="en-US" dirty="0"/>
                        <a:t>3</a:t>
                      </a:r>
                    </a:p>
                  </a:txBody>
                  <a:tcPr/>
                </a:tc>
                <a:extLst>
                  <a:ext uri="{0D108BD9-81ED-4DB2-BD59-A6C34878D82A}">
                    <a16:rowId xmlns=""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x</a:t>
                      </a:r>
                      <a:r>
                        <a:rPr lang="en-US" baseline="-25000" dirty="0"/>
                        <a:t>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Count of negative lexicon words</a:t>
                      </a:r>
                    </a:p>
                  </a:txBody>
                  <a:tcPr/>
                </a:tc>
                <a:tc>
                  <a:txBody>
                    <a:bodyPr/>
                    <a:lstStyle/>
                    <a:p>
                      <a:endParaRPr lang="en-US"/>
                    </a:p>
                  </a:txBody>
                  <a:tcPr/>
                </a:tc>
                <a:extLst>
                  <a:ext uri="{0D108BD9-81ED-4DB2-BD59-A6C34878D82A}">
                    <a16:rowId xmlns="" xmlns:a16="http://schemas.microsoft.com/office/drawing/2014/main" val="10002"/>
                  </a:ext>
                </a:extLst>
              </a:tr>
              <a:tr h="370840">
                <a:tc>
                  <a:txBody>
                    <a:bodyPr/>
                    <a:lstStyle/>
                    <a:p>
                      <a:r>
                        <a:rPr lang="en-US" dirty="0"/>
                        <a:t>x</a:t>
                      </a:r>
                      <a:r>
                        <a:rPr lang="en-US" baseline="-25000" dirty="0"/>
                        <a:t>3</a:t>
                      </a:r>
                      <a:endParaRPr lang="en-US" dirty="0"/>
                    </a:p>
                  </a:txBody>
                  <a:tcPr/>
                </a:tc>
                <a:tc>
                  <a:txBody>
                    <a:bodyPr/>
                    <a:lstStyle/>
                    <a:p>
                      <a:r>
                        <a:rPr lang="en-US" dirty="0"/>
                        <a:t>Does no appear?  (binary feature)</a:t>
                      </a:r>
                    </a:p>
                  </a:txBody>
                  <a:tcPr/>
                </a:tc>
                <a:tc>
                  <a:txBody>
                    <a:bodyPr/>
                    <a:lstStyle/>
                    <a:p>
                      <a:endParaRPr lang="en-US"/>
                    </a:p>
                  </a:txBody>
                  <a:tcPr/>
                </a:tc>
                <a:extLst>
                  <a:ext uri="{0D108BD9-81ED-4DB2-BD59-A6C34878D82A}">
                    <a16:rowId xmlns="" xmlns:a16="http://schemas.microsoft.com/office/drawing/2014/main" val="10003"/>
                  </a:ext>
                </a:extLst>
              </a:tr>
              <a:tr h="370840">
                <a:tc>
                  <a:txBody>
                    <a:bodyPr/>
                    <a:lstStyle/>
                    <a:p>
                      <a:r>
                        <a:rPr lang="en-US" dirty="0"/>
                        <a:t>x</a:t>
                      </a:r>
                      <a:r>
                        <a:rPr lang="en-US" baseline="-25000" dirty="0"/>
                        <a:t>4</a:t>
                      </a:r>
                      <a:endParaRPr lang="en-US" dirty="0"/>
                    </a:p>
                  </a:txBody>
                  <a:tcPr/>
                </a:tc>
                <a:tc>
                  <a:txBody>
                    <a:bodyPr/>
                    <a:lstStyle/>
                    <a:p>
                      <a:r>
                        <a:rPr lang="en-US" dirty="0"/>
                        <a:t>Number of 1</a:t>
                      </a:r>
                      <a:r>
                        <a:rPr lang="en-US" baseline="30000" dirty="0"/>
                        <a:t>st</a:t>
                      </a:r>
                      <a:r>
                        <a:rPr lang="en-US" dirty="0"/>
                        <a:t> and 2nd</a:t>
                      </a:r>
                      <a:r>
                        <a:rPr lang="en-US" baseline="0" dirty="0"/>
                        <a:t> person pronouns</a:t>
                      </a:r>
                      <a:endParaRPr lang="en-US" dirty="0"/>
                    </a:p>
                  </a:txBody>
                  <a:tcPr/>
                </a:tc>
                <a:tc>
                  <a:txBody>
                    <a:bodyPr/>
                    <a:lstStyle/>
                    <a:p>
                      <a:endParaRPr lang="en-US"/>
                    </a:p>
                  </a:txBody>
                  <a:tcPr/>
                </a:tc>
                <a:extLst>
                  <a:ext uri="{0D108BD9-81ED-4DB2-BD59-A6C34878D82A}">
                    <a16:rowId xmlns="" xmlns:a16="http://schemas.microsoft.com/office/drawing/2014/main" val="10004"/>
                  </a:ext>
                </a:extLst>
              </a:tr>
              <a:tr h="370840">
                <a:tc>
                  <a:txBody>
                    <a:bodyPr/>
                    <a:lstStyle/>
                    <a:p>
                      <a:r>
                        <a:rPr lang="en-US" dirty="0"/>
                        <a:t>x</a:t>
                      </a:r>
                      <a:r>
                        <a:rPr lang="en-US" baseline="-25000" dirty="0"/>
                        <a:t>5</a:t>
                      </a:r>
                      <a:endParaRPr lang="en-US" dirty="0"/>
                    </a:p>
                  </a:txBody>
                  <a:tcPr/>
                </a:tc>
                <a:tc>
                  <a:txBody>
                    <a:bodyPr/>
                    <a:lstStyle/>
                    <a:p>
                      <a:r>
                        <a:rPr lang="en-US" dirty="0"/>
                        <a:t>Does !</a:t>
                      </a:r>
                      <a:r>
                        <a:rPr lang="en-US" baseline="0" dirty="0"/>
                        <a:t> appear? (binary feature)</a:t>
                      </a:r>
                      <a:endParaRPr lang="en-US" dirty="0"/>
                    </a:p>
                  </a:txBody>
                  <a:tcPr/>
                </a:tc>
                <a:tc>
                  <a:txBody>
                    <a:bodyPr/>
                    <a:lstStyle/>
                    <a:p>
                      <a:endParaRPr lang="en-US"/>
                    </a:p>
                  </a:txBody>
                  <a:tcPr/>
                </a:tc>
                <a:extLst>
                  <a:ext uri="{0D108BD9-81ED-4DB2-BD59-A6C34878D82A}">
                    <a16:rowId xmlns="" xmlns:a16="http://schemas.microsoft.com/office/drawing/2014/main" val="10005"/>
                  </a:ext>
                </a:extLst>
              </a:tr>
              <a:tr h="370840">
                <a:tc>
                  <a:txBody>
                    <a:bodyPr/>
                    <a:lstStyle/>
                    <a:p>
                      <a:r>
                        <a:rPr lang="en-US" dirty="0"/>
                        <a:t>x</a:t>
                      </a:r>
                      <a:r>
                        <a:rPr lang="en-US" baseline="-25000" dirty="0"/>
                        <a:t>6</a:t>
                      </a:r>
                      <a:endParaRPr lang="en-US" dirty="0"/>
                    </a:p>
                  </a:txBody>
                  <a:tcPr/>
                </a:tc>
                <a:tc>
                  <a:txBody>
                    <a:bodyPr/>
                    <a:lstStyle/>
                    <a:p>
                      <a:r>
                        <a:rPr lang="en-US" dirty="0"/>
                        <a:t>Log of the word count for the document</a:t>
                      </a:r>
                    </a:p>
                  </a:txBody>
                  <a:tcPr/>
                </a:tc>
                <a:tc>
                  <a:txBody>
                    <a:bodyPr/>
                    <a:lstStyle/>
                    <a:p>
                      <a:endParaRPr lang="en-US" dirty="0"/>
                    </a:p>
                  </a:txBody>
                  <a:tcPr/>
                </a:tc>
                <a:extLst>
                  <a:ext uri="{0D108BD9-81ED-4DB2-BD59-A6C34878D82A}">
                    <a16:rowId xmlns="" xmlns:a16="http://schemas.microsoft.com/office/drawing/2014/main" val="10006"/>
                  </a:ext>
                </a:extLst>
              </a:tr>
            </a:tbl>
          </a:graphicData>
        </a:graphic>
      </p:graphicFrame>
    </p:spTree>
    <p:extLst>
      <p:ext uri="{BB962C8B-B14F-4D97-AF65-F5344CB8AC3E}">
        <p14:creationId xmlns:p14="http://schemas.microsoft.com/office/powerpoint/2010/main" val="5283637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1219200" y="1896534"/>
            <a:ext cx="68580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7212330" y="1896534"/>
            <a:ext cx="124587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2590800" y="2133600"/>
            <a:ext cx="10668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477000" y="2133600"/>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100060" y="2146300"/>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Extracting Features</a:t>
            </a:r>
          </a:p>
        </p:txBody>
      </p:sp>
      <p:sp>
        <p:nvSpPr>
          <p:cNvPr id="3" name="Content Placeholder 2"/>
          <p:cNvSpPr>
            <a:spLocks noGrp="1"/>
          </p:cNvSpPr>
          <p:nvPr>
            <p:ph idx="1"/>
          </p:nvPr>
        </p:nvSpPr>
        <p:spPr>
          <a:xfrm>
            <a:off x="822959" y="1845734"/>
            <a:ext cx="7863841" cy="4023360"/>
          </a:xfrm>
        </p:spPr>
        <p:txBody>
          <a:bodyPr/>
          <a:lstStyle/>
          <a:p>
            <a:r>
              <a:rPr lang="en-US" dirty="0"/>
              <a:t>It's hokey. There are virtually no surprises , and the writing is second-rate . So why was it so enjoyable? For one thing , the cast is great . Another nice touch is the music . I was overcome with the urge to get off the couch and start dancing . It sucked me in , and it'll do the same to you .</a:t>
            </a:r>
          </a:p>
          <a:p>
            <a:endParaRPr lang="en-US" dirty="0"/>
          </a:p>
          <a:p>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545220039"/>
              </p:ext>
            </p:extLst>
          </p:nvPr>
        </p:nvGraphicFramePr>
        <p:xfrm>
          <a:off x="1143000" y="3657600"/>
          <a:ext cx="7315200" cy="2595880"/>
        </p:xfrm>
        <a:graphic>
          <a:graphicData uri="http://schemas.openxmlformats.org/drawingml/2006/table">
            <a:tbl>
              <a:tblPr firstRow="1" bandRow="1">
                <a:tableStyleId>{5C22544A-7EE6-4342-B048-85BDC9FD1C3A}</a:tableStyleId>
              </a:tblPr>
              <a:tblGrid>
                <a:gridCol w="990600">
                  <a:extLst>
                    <a:ext uri="{9D8B030D-6E8A-4147-A177-3AD203B41FA5}">
                      <a16:colId xmlns="" xmlns:a16="http://schemas.microsoft.com/office/drawing/2014/main" val="20000"/>
                    </a:ext>
                  </a:extLst>
                </a:gridCol>
                <a:gridCol w="4587240">
                  <a:extLst>
                    <a:ext uri="{9D8B030D-6E8A-4147-A177-3AD203B41FA5}">
                      <a16:colId xmlns="" xmlns:a16="http://schemas.microsoft.com/office/drawing/2014/main" val="20001"/>
                    </a:ext>
                  </a:extLst>
                </a:gridCol>
                <a:gridCol w="1737360">
                  <a:extLst>
                    <a:ext uri="{9D8B030D-6E8A-4147-A177-3AD203B41FA5}">
                      <a16:colId xmlns="" xmlns:a16="http://schemas.microsoft.com/office/drawing/2014/main" val="20002"/>
                    </a:ext>
                  </a:extLst>
                </a:gridCol>
              </a:tblGrid>
              <a:tr h="370840">
                <a:tc>
                  <a:txBody>
                    <a:bodyPr/>
                    <a:lstStyle/>
                    <a:p>
                      <a:r>
                        <a:rPr lang="en-US" dirty="0" err="1"/>
                        <a:t>Var</a:t>
                      </a:r>
                      <a:endParaRPr lang="en-US" dirty="0"/>
                    </a:p>
                  </a:txBody>
                  <a:tcPr/>
                </a:tc>
                <a:tc>
                  <a:txBody>
                    <a:bodyPr/>
                    <a:lstStyle/>
                    <a:p>
                      <a:r>
                        <a:rPr lang="en-US" dirty="0"/>
                        <a:t>Definition</a:t>
                      </a:r>
                    </a:p>
                  </a:txBody>
                  <a:tcPr/>
                </a:tc>
                <a:tc>
                  <a:txBody>
                    <a:bodyPr/>
                    <a:lstStyle/>
                    <a:p>
                      <a:r>
                        <a:rPr lang="en-US" dirty="0"/>
                        <a:t>Value</a:t>
                      </a:r>
                    </a:p>
                  </a:txBody>
                  <a:tcPr/>
                </a:tc>
                <a:extLst>
                  <a:ext uri="{0D108BD9-81ED-4DB2-BD59-A6C34878D82A}">
                    <a16:rowId xmlns="" xmlns:a16="http://schemas.microsoft.com/office/drawing/2014/main" val="10000"/>
                  </a:ext>
                </a:extLst>
              </a:tr>
              <a:tr h="370840">
                <a:tc>
                  <a:txBody>
                    <a:bodyPr/>
                    <a:lstStyle/>
                    <a:p>
                      <a:r>
                        <a:rPr lang="en-US" dirty="0"/>
                        <a:t>x</a:t>
                      </a:r>
                      <a:r>
                        <a:rPr lang="en-US" baseline="-25000" dirty="0"/>
                        <a:t>1</a:t>
                      </a:r>
                    </a:p>
                  </a:txBody>
                  <a:tcPr/>
                </a:tc>
                <a:tc>
                  <a:txBody>
                    <a:bodyPr/>
                    <a:lstStyle/>
                    <a:p>
                      <a:r>
                        <a:rPr lang="en-US" dirty="0"/>
                        <a:t>Count of positive lexicon words</a:t>
                      </a:r>
                    </a:p>
                  </a:txBody>
                  <a:tcPr/>
                </a:tc>
                <a:tc>
                  <a:txBody>
                    <a:bodyPr/>
                    <a:lstStyle/>
                    <a:p>
                      <a:r>
                        <a:rPr lang="en-US" dirty="0"/>
                        <a:t>3</a:t>
                      </a:r>
                    </a:p>
                  </a:txBody>
                  <a:tcPr/>
                </a:tc>
                <a:extLst>
                  <a:ext uri="{0D108BD9-81ED-4DB2-BD59-A6C34878D82A}">
                    <a16:rowId xmlns=""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x</a:t>
                      </a:r>
                      <a:r>
                        <a:rPr lang="en-US" baseline="-25000" dirty="0"/>
                        <a:t>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Count of negative lexicon words</a:t>
                      </a:r>
                    </a:p>
                  </a:txBody>
                  <a:tcPr/>
                </a:tc>
                <a:tc>
                  <a:txBody>
                    <a:bodyPr/>
                    <a:lstStyle/>
                    <a:p>
                      <a:r>
                        <a:rPr lang="en-US" dirty="0"/>
                        <a:t>2</a:t>
                      </a:r>
                    </a:p>
                  </a:txBody>
                  <a:tcPr/>
                </a:tc>
                <a:extLst>
                  <a:ext uri="{0D108BD9-81ED-4DB2-BD59-A6C34878D82A}">
                    <a16:rowId xmlns="" xmlns:a16="http://schemas.microsoft.com/office/drawing/2014/main" val="10002"/>
                  </a:ext>
                </a:extLst>
              </a:tr>
              <a:tr h="370840">
                <a:tc>
                  <a:txBody>
                    <a:bodyPr/>
                    <a:lstStyle/>
                    <a:p>
                      <a:r>
                        <a:rPr lang="en-US" dirty="0"/>
                        <a:t>x</a:t>
                      </a:r>
                      <a:r>
                        <a:rPr lang="en-US" baseline="-25000" dirty="0"/>
                        <a:t>3</a:t>
                      </a:r>
                      <a:endParaRPr lang="en-US" dirty="0"/>
                    </a:p>
                  </a:txBody>
                  <a:tcPr/>
                </a:tc>
                <a:tc>
                  <a:txBody>
                    <a:bodyPr/>
                    <a:lstStyle/>
                    <a:p>
                      <a:r>
                        <a:rPr lang="en-US" dirty="0"/>
                        <a:t>Does no appear?  (binary feature)</a:t>
                      </a:r>
                    </a:p>
                  </a:txBody>
                  <a:tcPr/>
                </a:tc>
                <a:tc>
                  <a:txBody>
                    <a:bodyPr/>
                    <a:lstStyle/>
                    <a:p>
                      <a:endParaRPr lang="en-US"/>
                    </a:p>
                  </a:txBody>
                  <a:tcPr/>
                </a:tc>
                <a:extLst>
                  <a:ext uri="{0D108BD9-81ED-4DB2-BD59-A6C34878D82A}">
                    <a16:rowId xmlns="" xmlns:a16="http://schemas.microsoft.com/office/drawing/2014/main" val="10003"/>
                  </a:ext>
                </a:extLst>
              </a:tr>
              <a:tr h="370840">
                <a:tc>
                  <a:txBody>
                    <a:bodyPr/>
                    <a:lstStyle/>
                    <a:p>
                      <a:r>
                        <a:rPr lang="en-US" dirty="0"/>
                        <a:t>x</a:t>
                      </a:r>
                      <a:r>
                        <a:rPr lang="en-US" baseline="-25000" dirty="0"/>
                        <a:t>4</a:t>
                      </a:r>
                      <a:endParaRPr lang="en-US" dirty="0"/>
                    </a:p>
                  </a:txBody>
                  <a:tcPr/>
                </a:tc>
                <a:tc>
                  <a:txBody>
                    <a:bodyPr/>
                    <a:lstStyle/>
                    <a:p>
                      <a:r>
                        <a:rPr lang="en-US" dirty="0"/>
                        <a:t>Number of 1</a:t>
                      </a:r>
                      <a:r>
                        <a:rPr lang="en-US" baseline="30000" dirty="0"/>
                        <a:t>st</a:t>
                      </a:r>
                      <a:r>
                        <a:rPr lang="en-US" dirty="0"/>
                        <a:t> and 2nd</a:t>
                      </a:r>
                      <a:r>
                        <a:rPr lang="en-US" baseline="0" dirty="0"/>
                        <a:t> person pronouns</a:t>
                      </a:r>
                      <a:endParaRPr lang="en-US" dirty="0"/>
                    </a:p>
                  </a:txBody>
                  <a:tcPr/>
                </a:tc>
                <a:tc>
                  <a:txBody>
                    <a:bodyPr/>
                    <a:lstStyle/>
                    <a:p>
                      <a:endParaRPr lang="en-US"/>
                    </a:p>
                  </a:txBody>
                  <a:tcPr/>
                </a:tc>
                <a:extLst>
                  <a:ext uri="{0D108BD9-81ED-4DB2-BD59-A6C34878D82A}">
                    <a16:rowId xmlns="" xmlns:a16="http://schemas.microsoft.com/office/drawing/2014/main" val="10004"/>
                  </a:ext>
                </a:extLst>
              </a:tr>
              <a:tr h="370840">
                <a:tc>
                  <a:txBody>
                    <a:bodyPr/>
                    <a:lstStyle/>
                    <a:p>
                      <a:r>
                        <a:rPr lang="en-US" dirty="0"/>
                        <a:t>x</a:t>
                      </a:r>
                      <a:r>
                        <a:rPr lang="en-US" baseline="-25000" dirty="0"/>
                        <a:t>5</a:t>
                      </a:r>
                      <a:endParaRPr lang="en-US" dirty="0"/>
                    </a:p>
                  </a:txBody>
                  <a:tcPr/>
                </a:tc>
                <a:tc>
                  <a:txBody>
                    <a:bodyPr/>
                    <a:lstStyle/>
                    <a:p>
                      <a:r>
                        <a:rPr lang="en-US" dirty="0"/>
                        <a:t>Does !</a:t>
                      </a:r>
                      <a:r>
                        <a:rPr lang="en-US" baseline="0" dirty="0"/>
                        <a:t> appear? (binary feature)</a:t>
                      </a:r>
                      <a:endParaRPr lang="en-US" dirty="0"/>
                    </a:p>
                  </a:txBody>
                  <a:tcPr/>
                </a:tc>
                <a:tc>
                  <a:txBody>
                    <a:bodyPr/>
                    <a:lstStyle/>
                    <a:p>
                      <a:endParaRPr lang="en-US"/>
                    </a:p>
                  </a:txBody>
                  <a:tcPr/>
                </a:tc>
                <a:extLst>
                  <a:ext uri="{0D108BD9-81ED-4DB2-BD59-A6C34878D82A}">
                    <a16:rowId xmlns="" xmlns:a16="http://schemas.microsoft.com/office/drawing/2014/main" val="10005"/>
                  </a:ext>
                </a:extLst>
              </a:tr>
              <a:tr h="370840">
                <a:tc>
                  <a:txBody>
                    <a:bodyPr/>
                    <a:lstStyle/>
                    <a:p>
                      <a:r>
                        <a:rPr lang="en-US" dirty="0"/>
                        <a:t>x</a:t>
                      </a:r>
                      <a:r>
                        <a:rPr lang="en-US" baseline="-25000" dirty="0"/>
                        <a:t>6</a:t>
                      </a:r>
                      <a:endParaRPr lang="en-US" dirty="0"/>
                    </a:p>
                  </a:txBody>
                  <a:tcPr/>
                </a:tc>
                <a:tc>
                  <a:txBody>
                    <a:bodyPr/>
                    <a:lstStyle/>
                    <a:p>
                      <a:r>
                        <a:rPr lang="en-US" dirty="0"/>
                        <a:t>Log of the word count for the document</a:t>
                      </a:r>
                    </a:p>
                  </a:txBody>
                  <a:tcPr/>
                </a:tc>
                <a:tc>
                  <a:txBody>
                    <a:bodyPr/>
                    <a:lstStyle/>
                    <a:p>
                      <a:endParaRPr lang="en-US" dirty="0"/>
                    </a:p>
                  </a:txBody>
                  <a:tcPr/>
                </a:tc>
                <a:extLst>
                  <a:ext uri="{0D108BD9-81ED-4DB2-BD59-A6C34878D82A}">
                    <a16:rowId xmlns="" xmlns:a16="http://schemas.microsoft.com/office/drawing/2014/main" val="10006"/>
                  </a:ext>
                </a:extLst>
              </a:tr>
            </a:tbl>
          </a:graphicData>
        </a:graphic>
      </p:graphicFrame>
    </p:spTree>
    <p:extLst>
      <p:ext uri="{BB962C8B-B14F-4D97-AF65-F5344CB8AC3E}">
        <p14:creationId xmlns:p14="http://schemas.microsoft.com/office/powerpoint/2010/main" val="70590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p:cNvSpPr/>
          <p:nvPr/>
        </p:nvSpPr>
        <p:spPr>
          <a:xfrm>
            <a:off x="3897630" y="1896534"/>
            <a:ext cx="304800" cy="249766"/>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1219200" y="1896534"/>
            <a:ext cx="68580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7212330" y="1896534"/>
            <a:ext cx="124587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2590800" y="2133600"/>
            <a:ext cx="10668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477000" y="2133600"/>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100060" y="2146300"/>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Extracting Features</a:t>
            </a:r>
          </a:p>
        </p:txBody>
      </p:sp>
      <p:sp>
        <p:nvSpPr>
          <p:cNvPr id="3" name="Content Placeholder 2"/>
          <p:cNvSpPr>
            <a:spLocks noGrp="1"/>
          </p:cNvSpPr>
          <p:nvPr>
            <p:ph idx="1"/>
          </p:nvPr>
        </p:nvSpPr>
        <p:spPr>
          <a:xfrm>
            <a:off x="822959" y="1845734"/>
            <a:ext cx="7863841" cy="4023360"/>
          </a:xfrm>
        </p:spPr>
        <p:txBody>
          <a:bodyPr/>
          <a:lstStyle/>
          <a:p>
            <a:r>
              <a:rPr lang="en-US" dirty="0"/>
              <a:t>It's hokey. There are virtually no surprises , and the writing is second-rate . So why was it so enjoyable? For one thing , the cast is great . Another nice touch is the music . I was overcome with the urge to get off the couch and start dancing . It sucked me in , and it'll do the same to you .</a:t>
            </a:r>
          </a:p>
          <a:p>
            <a:endParaRPr lang="en-US" dirty="0"/>
          </a:p>
          <a:p>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305009357"/>
              </p:ext>
            </p:extLst>
          </p:nvPr>
        </p:nvGraphicFramePr>
        <p:xfrm>
          <a:off x="1143000" y="3657600"/>
          <a:ext cx="7315200" cy="2595880"/>
        </p:xfrm>
        <a:graphic>
          <a:graphicData uri="http://schemas.openxmlformats.org/drawingml/2006/table">
            <a:tbl>
              <a:tblPr firstRow="1" bandRow="1">
                <a:tableStyleId>{5C22544A-7EE6-4342-B048-85BDC9FD1C3A}</a:tableStyleId>
              </a:tblPr>
              <a:tblGrid>
                <a:gridCol w="990600">
                  <a:extLst>
                    <a:ext uri="{9D8B030D-6E8A-4147-A177-3AD203B41FA5}">
                      <a16:colId xmlns="" xmlns:a16="http://schemas.microsoft.com/office/drawing/2014/main" val="20000"/>
                    </a:ext>
                  </a:extLst>
                </a:gridCol>
                <a:gridCol w="4587240">
                  <a:extLst>
                    <a:ext uri="{9D8B030D-6E8A-4147-A177-3AD203B41FA5}">
                      <a16:colId xmlns="" xmlns:a16="http://schemas.microsoft.com/office/drawing/2014/main" val="20001"/>
                    </a:ext>
                  </a:extLst>
                </a:gridCol>
                <a:gridCol w="1737360">
                  <a:extLst>
                    <a:ext uri="{9D8B030D-6E8A-4147-A177-3AD203B41FA5}">
                      <a16:colId xmlns="" xmlns:a16="http://schemas.microsoft.com/office/drawing/2014/main" val="20002"/>
                    </a:ext>
                  </a:extLst>
                </a:gridCol>
              </a:tblGrid>
              <a:tr h="370840">
                <a:tc>
                  <a:txBody>
                    <a:bodyPr/>
                    <a:lstStyle/>
                    <a:p>
                      <a:r>
                        <a:rPr lang="en-US" dirty="0" err="1"/>
                        <a:t>Var</a:t>
                      </a:r>
                      <a:endParaRPr lang="en-US" dirty="0"/>
                    </a:p>
                  </a:txBody>
                  <a:tcPr/>
                </a:tc>
                <a:tc>
                  <a:txBody>
                    <a:bodyPr/>
                    <a:lstStyle/>
                    <a:p>
                      <a:r>
                        <a:rPr lang="en-US" dirty="0"/>
                        <a:t>Definition</a:t>
                      </a:r>
                    </a:p>
                  </a:txBody>
                  <a:tcPr/>
                </a:tc>
                <a:tc>
                  <a:txBody>
                    <a:bodyPr/>
                    <a:lstStyle/>
                    <a:p>
                      <a:r>
                        <a:rPr lang="en-US" dirty="0"/>
                        <a:t>Value</a:t>
                      </a:r>
                    </a:p>
                  </a:txBody>
                  <a:tcPr/>
                </a:tc>
                <a:extLst>
                  <a:ext uri="{0D108BD9-81ED-4DB2-BD59-A6C34878D82A}">
                    <a16:rowId xmlns="" xmlns:a16="http://schemas.microsoft.com/office/drawing/2014/main" val="10000"/>
                  </a:ext>
                </a:extLst>
              </a:tr>
              <a:tr h="370840">
                <a:tc>
                  <a:txBody>
                    <a:bodyPr/>
                    <a:lstStyle/>
                    <a:p>
                      <a:r>
                        <a:rPr lang="en-US" dirty="0"/>
                        <a:t>x</a:t>
                      </a:r>
                      <a:r>
                        <a:rPr lang="en-US" baseline="-25000" dirty="0"/>
                        <a:t>1</a:t>
                      </a:r>
                    </a:p>
                  </a:txBody>
                  <a:tcPr/>
                </a:tc>
                <a:tc>
                  <a:txBody>
                    <a:bodyPr/>
                    <a:lstStyle/>
                    <a:p>
                      <a:r>
                        <a:rPr lang="en-US" dirty="0"/>
                        <a:t>Count of positive lexicon words</a:t>
                      </a:r>
                    </a:p>
                  </a:txBody>
                  <a:tcPr/>
                </a:tc>
                <a:tc>
                  <a:txBody>
                    <a:bodyPr/>
                    <a:lstStyle/>
                    <a:p>
                      <a:r>
                        <a:rPr lang="en-US" dirty="0"/>
                        <a:t>3</a:t>
                      </a:r>
                    </a:p>
                  </a:txBody>
                  <a:tcPr/>
                </a:tc>
                <a:extLst>
                  <a:ext uri="{0D108BD9-81ED-4DB2-BD59-A6C34878D82A}">
                    <a16:rowId xmlns=""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x</a:t>
                      </a:r>
                      <a:r>
                        <a:rPr lang="en-US" baseline="-25000" dirty="0"/>
                        <a:t>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Count of negative lexicon words</a:t>
                      </a:r>
                    </a:p>
                  </a:txBody>
                  <a:tcPr/>
                </a:tc>
                <a:tc>
                  <a:txBody>
                    <a:bodyPr/>
                    <a:lstStyle/>
                    <a:p>
                      <a:r>
                        <a:rPr lang="en-US"/>
                        <a:t>2</a:t>
                      </a:r>
                    </a:p>
                  </a:txBody>
                  <a:tcPr/>
                </a:tc>
                <a:extLst>
                  <a:ext uri="{0D108BD9-81ED-4DB2-BD59-A6C34878D82A}">
                    <a16:rowId xmlns="" xmlns:a16="http://schemas.microsoft.com/office/drawing/2014/main" val="10002"/>
                  </a:ext>
                </a:extLst>
              </a:tr>
              <a:tr h="370840">
                <a:tc>
                  <a:txBody>
                    <a:bodyPr/>
                    <a:lstStyle/>
                    <a:p>
                      <a:r>
                        <a:rPr lang="en-US" dirty="0"/>
                        <a:t>x</a:t>
                      </a:r>
                      <a:r>
                        <a:rPr lang="en-US" baseline="-25000" dirty="0"/>
                        <a:t>3</a:t>
                      </a:r>
                      <a:endParaRPr lang="en-US" dirty="0"/>
                    </a:p>
                  </a:txBody>
                  <a:tcPr/>
                </a:tc>
                <a:tc>
                  <a:txBody>
                    <a:bodyPr/>
                    <a:lstStyle/>
                    <a:p>
                      <a:r>
                        <a:rPr lang="en-US" dirty="0"/>
                        <a:t>Does no appear?  (binary feature)</a:t>
                      </a:r>
                    </a:p>
                  </a:txBody>
                  <a:tcPr/>
                </a:tc>
                <a:tc>
                  <a:txBody>
                    <a:bodyPr/>
                    <a:lstStyle/>
                    <a:p>
                      <a:r>
                        <a:rPr lang="en-US" dirty="0"/>
                        <a:t>1</a:t>
                      </a:r>
                    </a:p>
                  </a:txBody>
                  <a:tcPr/>
                </a:tc>
                <a:extLst>
                  <a:ext uri="{0D108BD9-81ED-4DB2-BD59-A6C34878D82A}">
                    <a16:rowId xmlns="" xmlns:a16="http://schemas.microsoft.com/office/drawing/2014/main" val="10003"/>
                  </a:ext>
                </a:extLst>
              </a:tr>
              <a:tr h="370840">
                <a:tc>
                  <a:txBody>
                    <a:bodyPr/>
                    <a:lstStyle/>
                    <a:p>
                      <a:r>
                        <a:rPr lang="en-US" dirty="0"/>
                        <a:t>x</a:t>
                      </a:r>
                      <a:r>
                        <a:rPr lang="en-US" baseline="-25000" dirty="0"/>
                        <a:t>4</a:t>
                      </a:r>
                      <a:endParaRPr lang="en-US" dirty="0"/>
                    </a:p>
                  </a:txBody>
                  <a:tcPr/>
                </a:tc>
                <a:tc>
                  <a:txBody>
                    <a:bodyPr/>
                    <a:lstStyle/>
                    <a:p>
                      <a:r>
                        <a:rPr lang="en-US" dirty="0"/>
                        <a:t>Number of 1</a:t>
                      </a:r>
                      <a:r>
                        <a:rPr lang="en-US" baseline="30000" dirty="0"/>
                        <a:t>st</a:t>
                      </a:r>
                      <a:r>
                        <a:rPr lang="en-US" dirty="0"/>
                        <a:t> and 2nd</a:t>
                      </a:r>
                      <a:r>
                        <a:rPr lang="en-US" baseline="0" dirty="0"/>
                        <a:t> person pronouns</a:t>
                      </a:r>
                      <a:endParaRPr lang="en-US" dirty="0"/>
                    </a:p>
                  </a:txBody>
                  <a:tcPr/>
                </a:tc>
                <a:tc>
                  <a:txBody>
                    <a:bodyPr/>
                    <a:lstStyle/>
                    <a:p>
                      <a:endParaRPr lang="en-US"/>
                    </a:p>
                  </a:txBody>
                  <a:tcPr/>
                </a:tc>
                <a:extLst>
                  <a:ext uri="{0D108BD9-81ED-4DB2-BD59-A6C34878D82A}">
                    <a16:rowId xmlns="" xmlns:a16="http://schemas.microsoft.com/office/drawing/2014/main" val="10004"/>
                  </a:ext>
                </a:extLst>
              </a:tr>
              <a:tr h="370840">
                <a:tc>
                  <a:txBody>
                    <a:bodyPr/>
                    <a:lstStyle/>
                    <a:p>
                      <a:r>
                        <a:rPr lang="en-US" dirty="0"/>
                        <a:t>x</a:t>
                      </a:r>
                      <a:r>
                        <a:rPr lang="en-US" baseline="-25000" dirty="0"/>
                        <a:t>5</a:t>
                      </a:r>
                      <a:endParaRPr lang="en-US" dirty="0"/>
                    </a:p>
                  </a:txBody>
                  <a:tcPr/>
                </a:tc>
                <a:tc>
                  <a:txBody>
                    <a:bodyPr/>
                    <a:lstStyle/>
                    <a:p>
                      <a:r>
                        <a:rPr lang="en-US" dirty="0"/>
                        <a:t>Does !</a:t>
                      </a:r>
                      <a:r>
                        <a:rPr lang="en-US" baseline="0" dirty="0"/>
                        <a:t> appear? (binary feature)</a:t>
                      </a:r>
                      <a:endParaRPr lang="en-US" dirty="0"/>
                    </a:p>
                  </a:txBody>
                  <a:tcPr/>
                </a:tc>
                <a:tc>
                  <a:txBody>
                    <a:bodyPr/>
                    <a:lstStyle/>
                    <a:p>
                      <a:endParaRPr lang="en-US"/>
                    </a:p>
                  </a:txBody>
                  <a:tcPr/>
                </a:tc>
                <a:extLst>
                  <a:ext uri="{0D108BD9-81ED-4DB2-BD59-A6C34878D82A}">
                    <a16:rowId xmlns="" xmlns:a16="http://schemas.microsoft.com/office/drawing/2014/main" val="10005"/>
                  </a:ext>
                </a:extLst>
              </a:tr>
              <a:tr h="370840">
                <a:tc>
                  <a:txBody>
                    <a:bodyPr/>
                    <a:lstStyle/>
                    <a:p>
                      <a:r>
                        <a:rPr lang="en-US" dirty="0"/>
                        <a:t>x</a:t>
                      </a:r>
                      <a:r>
                        <a:rPr lang="en-US" baseline="-25000" dirty="0"/>
                        <a:t>6</a:t>
                      </a:r>
                      <a:endParaRPr lang="en-US" dirty="0"/>
                    </a:p>
                  </a:txBody>
                  <a:tcPr/>
                </a:tc>
                <a:tc>
                  <a:txBody>
                    <a:bodyPr/>
                    <a:lstStyle/>
                    <a:p>
                      <a:r>
                        <a:rPr lang="en-US" dirty="0"/>
                        <a:t>Log of the word count for the document</a:t>
                      </a:r>
                    </a:p>
                  </a:txBody>
                  <a:tcPr/>
                </a:tc>
                <a:tc>
                  <a:txBody>
                    <a:bodyPr/>
                    <a:lstStyle/>
                    <a:p>
                      <a:endParaRPr lang="en-US" dirty="0"/>
                    </a:p>
                  </a:txBody>
                  <a:tcPr/>
                </a:tc>
                <a:extLst>
                  <a:ext uri="{0D108BD9-81ED-4DB2-BD59-A6C34878D82A}">
                    <a16:rowId xmlns="" xmlns:a16="http://schemas.microsoft.com/office/drawing/2014/main" val="10006"/>
                  </a:ext>
                </a:extLst>
              </a:tr>
            </a:tbl>
          </a:graphicData>
        </a:graphic>
      </p:graphicFrame>
    </p:spTree>
    <p:extLst>
      <p:ext uri="{BB962C8B-B14F-4D97-AF65-F5344CB8AC3E}">
        <p14:creationId xmlns:p14="http://schemas.microsoft.com/office/powerpoint/2010/main" val="2345260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p:cNvSpPr/>
          <p:nvPr/>
        </p:nvSpPr>
        <p:spPr>
          <a:xfrm>
            <a:off x="2895600" y="2451100"/>
            <a:ext cx="228600" cy="275166"/>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3352800" y="2709332"/>
            <a:ext cx="368300" cy="247229"/>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559550" y="2726266"/>
            <a:ext cx="450850" cy="230295"/>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3897630" y="1896534"/>
            <a:ext cx="304800" cy="249766"/>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1219200" y="1896534"/>
            <a:ext cx="68580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7212330" y="1896534"/>
            <a:ext cx="124587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2590800" y="2133600"/>
            <a:ext cx="10668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477000" y="2133600"/>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100060" y="2146300"/>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Extracting Features</a:t>
            </a:r>
          </a:p>
        </p:txBody>
      </p:sp>
      <p:sp>
        <p:nvSpPr>
          <p:cNvPr id="3" name="Content Placeholder 2"/>
          <p:cNvSpPr>
            <a:spLocks noGrp="1"/>
          </p:cNvSpPr>
          <p:nvPr>
            <p:ph idx="1"/>
          </p:nvPr>
        </p:nvSpPr>
        <p:spPr>
          <a:xfrm>
            <a:off x="822959" y="1845734"/>
            <a:ext cx="7863841" cy="4023360"/>
          </a:xfrm>
        </p:spPr>
        <p:txBody>
          <a:bodyPr/>
          <a:lstStyle/>
          <a:p>
            <a:r>
              <a:rPr lang="en-US" dirty="0"/>
              <a:t>It's hokey. There are virtually no surprises , and the writing is second-rate . So why was it so enjoyable? For one thing , the cast is great . Another nice touch is the music . I was overcome with the urge to get off the couch and start dancing . It sucked me in , and it'll do the same to you .</a:t>
            </a:r>
          </a:p>
          <a:p>
            <a:endParaRPr lang="en-US" dirty="0"/>
          </a:p>
          <a:p>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629593782"/>
              </p:ext>
            </p:extLst>
          </p:nvPr>
        </p:nvGraphicFramePr>
        <p:xfrm>
          <a:off x="1143000" y="3657600"/>
          <a:ext cx="7315200" cy="2595880"/>
        </p:xfrm>
        <a:graphic>
          <a:graphicData uri="http://schemas.openxmlformats.org/drawingml/2006/table">
            <a:tbl>
              <a:tblPr firstRow="1" bandRow="1">
                <a:tableStyleId>{5C22544A-7EE6-4342-B048-85BDC9FD1C3A}</a:tableStyleId>
              </a:tblPr>
              <a:tblGrid>
                <a:gridCol w="990600">
                  <a:extLst>
                    <a:ext uri="{9D8B030D-6E8A-4147-A177-3AD203B41FA5}">
                      <a16:colId xmlns="" xmlns:a16="http://schemas.microsoft.com/office/drawing/2014/main" val="20000"/>
                    </a:ext>
                  </a:extLst>
                </a:gridCol>
                <a:gridCol w="4587240">
                  <a:extLst>
                    <a:ext uri="{9D8B030D-6E8A-4147-A177-3AD203B41FA5}">
                      <a16:colId xmlns="" xmlns:a16="http://schemas.microsoft.com/office/drawing/2014/main" val="20001"/>
                    </a:ext>
                  </a:extLst>
                </a:gridCol>
                <a:gridCol w="1737360">
                  <a:extLst>
                    <a:ext uri="{9D8B030D-6E8A-4147-A177-3AD203B41FA5}">
                      <a16:colId xmlns="" xmlns:a16="http://schemas.microsoft.com/office/drawing/2014/main" val="20002"/>
                    </a:ext>
                  </a:extLst>
                </a:gridCol>
              </a:tblGrid>
              <a:tr h="370840">
                <a:tc>
                  <a:txBody>
                    <a:bodyPr/>
                    <a:lstStyle/>
                    <a:p>
                      <a:r>
                        <a:rPr lang="en-US" dirty="0" err="1"/>
                        <a:t>Var</a:t>
                      </a:r>
                      <a:endParaRPr lang="en-US" dirty="0"/>
                    </a:p>
                  </a:txBody>
                  <a:tcPr/>
                </a:tc>
                <a:tc>
                  <a:txBody>
                    <a:bodyPr/>
                    <a:lstStyle/>
                    <a:p>
                      <a:r>
                        <a:rPr lang="en-US" dirty="0"/>
                        <a:t>Definition</a:t>
                      </a:r>
                    </a:p>
                  </a:txBody>
                  <a:tcPr/>
                </a:tc>
                <a:tc>
                  <a:txBody>
                    <a:bodyPr/>
                    <a:lstStyle/>
                    <a:p>
                      <a:r>
                        <a:rPr lang="en-US" dirty="0"/>
                        <a:t>Value</a:t>
                      </a:r>
                    </a:p>
                  </a:txBody>
                  <a:tcPr/>
                </a:tc>
                <a:extLst>
                  <a:ext uri="{0D108BD9-81ED-4DB2-BD59-A6C34878D82A}">
                    <a16:rowId xmlns="" xmlns:a16="http://schemas.microsoft.com/office/drawing/2014/main" val="10000"/>
                  </a:ext>
                </a:extLst>
              </a:tr>
              <a:tr h="370840">
                <a:tc>
                  <a:txBody>
                    <a:bodyPr/>
                    <a:lstStyle/>
                    <a:p>
                      <a:r>
                        <a:rPr lang="en-US" dirty="0"/>
                        <a:t>x</a:t>
                      </a:r>
                      <a:r>
                        <a:rPr lang="en-US" baseline="-25000" dirty="0"/>
                        <a:t>1</a:t>
                      </a:r>
                    </a:p>
                  </a:txBody>
                  <a:tcPr/>
                </a:tc>
                <a:tc>
                  <a:txBody>
                    <a:bodyPr/>
                    <a:lstStyle/>
                    <a:p>
                      <a:r>
                        <a:rPr lang="en-US" dirty="0"/>
                        <a:t>Count of positive lexicon words</a:t>
                      </a:r>
                    </a:p>
                  </a:txBody>
                  <a:tcPr/>
                </a:tc>
                <a:tc>
                  <a:txBody>
                    <a:bodyPr/>
                    <a:lstStyle/>
                    <a:p>
                      <a:r>
                        <a:rPr lang="en-US" dirty="0"/>
                        <a:t>3</a:t>
                      </a:r>
                    </a:p>
                  </a:txBody>
                  <a:tcPr/>
                </a:tc>
                <a:extLst>
                  <a:ext uri="{0D108BD9-81ED-4DB2-BD59-A6C34878D82A}">
                    <a16:rowId xmlns=""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x</a:t>
                      </a:r>
                      <a:r>
                        <a:rPr lang="en-US" baseline="-25000" dirty="0"/>
                        <a:t>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Count of negative lexicon words</a:t>
                      </a:r>
                    </a:p>
                  </a:txBody>
                  <a:tcPr/>
                </a:tc>
                <a:tc>
                  <a:txBody>
                    <a:bodyPr/>
                    <a:lstStyle/>
                    <a:p>
                      <a:r>
                        <a:rPr lang="en-US"/>
                        <a:t>2</a:t>
                      </a:r>
                    </a:p>
                  </a:txBody>
                  <a:tcPr/>
                </a:tc>
                <a:extLst>
                  <a:ext uri="{0D108BD9-81ED-4DB2-BD59-A6C34878D82A}">
                    <a16:rowId xmlns="" xmlns:a16="http://schemas.microsoft.com/office/drawing/2014/main" val="10002"/>
                  </a:ext>
                </a:extLst>
              </a:tr>
              <a:tr h="370840">
                <a:tc>
                  <a:txBody>
                    <a:bodyPr/>
                    <a:lstStyle/>
                    <a:p>
                      <a:r>
                        <a:rPr lang="en-US" dirty="0"/>
                        <a:t>x</a:t>
                      </a:r>
                      <a:r>
                        <a:rPr lang="en-US" baseline="-25000" dirty="0"/>
                        <a:t>3</a:t>
                      </a:r>
                      <a:endParaRPr lang="en-US" dirty="0"/>
                    </a:p>
                  </a:txBody>
                  <a:tcPr/>
                </a:tc>
                <a:tc>
                  <a:txBody>
                    <a:bodyPr/>
                    <a:lstStyle/>
                    <a:p>
                      <a:r>
                        <a:rPr lang="en-US" dirty="0"/>
                        <a:t>Does no appear?  (binary feature)</a:t>
                      </a:r>
                    </a:p>
                  </a:txBody>
                  <a:tcPr/>
                </a:tc>
                <a:tc>
                  <a:txBody>
                    <a:bodyPr/>
                    <a:lstStyle/>
                    <a:p>
                      <a:r>
                        <a:rPr lang="en-US"/>
                        <a:t>1</a:t>
                      </a:r>
                    </a:p>
                  </a:txBody>
                  <a:tcPr/>
                </a:tc>
                <a:extLst>
                  <a:ext uri="{0D108BD9-81ED-4DB2-BD59-A6C34878D82A}">
                    <a16:rowId xmlns="" xmlns:a16="http://schemas.microsoft.com/office/drawing/2014/main" val="10003"/>
                  </a:ext>
                </a:extLst>
              </a:tr>
              <a:tr h="370840">
                <a:tc>
                  <a:txBody>
                    <a:bodyPr/>
                    <a:lstStyle/>
                    <a:p>
                      <a:r>
                        <a:rPr lang="en-US" dirty="0"/>
                        <a:t>x</a:t>
                      </a:r>
                      <a:r>
                        <a:rPr lang="en-US" baseline="-25000" dirty="0"/>
                        <a:t>4</a:t>
                      </a:r>
                      <a:endParaRPr lang="en-US" dirty="0"/>
                    </a:p>
                  </a:txBody>
                  <a:tcPr/>
                </a:tc>
                <a:tc>
                  <a:txBody>
                    <a:bodyPr/>
                    <a:lstStyle/>
                    <a:p>
                      <a:r>
                        <a:rPr lang="en-US" dirty="0"/>
                        <a:t>Number of 1</a:t>
                      </a:r>
                      <a:r>
                        <a:rPr lang="en-US" baseline="30000" dirty="0"/>
                        <a:t>st</a:t>
                      </a:r>
                      <a:r>
                        <a:rPr lang="en-US" dirty="0"/>
                        <a:t> and 2nd</a:t>
                      </a:r>
                      <a:r>
                        <a:rPr lang="en-US" baseline="0" dirty="0"/>
                        <a:t> person pronouns</a:t>
                      </a:r>
                      <a:endParaRPr lang="en-US" dirty="0"/>
                    </a:p>
                  </a:txBody>
                  <a:tcPr/>
                </a:tc>
                <a:tc>
                  <a:txBody>
                    <a:bodyPr/>
                    <a:lstStyle/>
                    <a:p>
                      <a:r>
                        <a:rPr lang="en-US" dirty="0"/>
                        <a:t>3</a:t>
                      </a:r>
                    </a:p>
                  </a:txBody>
                  <a:tcPr/>
                </a:tc>
                <a:extLst>
                  <a:ext uri="{0D108BD9-81ED-4DB2-BD59-A6C34878D82A}">
                    <a16:rowId xmlns="" xmlns:a16="http://schemas.microsoft.com/office/drawing/2014/main" val="10004"/>
                  </a:ext>
                </a:extLst>
              </a:tr>
              <a:tr h="370840">
                <a:tc>
                  <a:txBody>
                    <a:bodyPr/>
                    <a:lstStyle/>
                    <a:p>
                      <a:r>
                        <a:rPr lang="en-US" dirty="0"/>
                        <a:t>x</a:t>
                      </a:r>
                      <a:r>
                        <a:rPr lang="en-US" baseline="-25000" dirty="0"/>
                        <a:t>5</a:t>
                      </a:r>
                      <a:endParaRPr lang="en-US" dirty="0"/>
                    </a:p>
                  </a:txBody>
                  <a:tcPr/>
                </a:tc>
                <a:tc>
                  <a:txBody>
                    <a:bodyPr/>
                    <a:lstStyle/>
                    <a:p>
                      <a:r>
                        <a:rPr lang="en-US" dirty="0"/>
                        <a:t>Does !</a:t>
                      </a:r>
                      <a:r>
                        <a:rPr lang="en-US" baseline="0" dirty="0"/>
                        <a:t> appear? (binary feature)</a:t>
                      </a:r>
                      <a:endParaRPr lang="en-US" dirty="0"/>
                    </a:p>
                  </a:txBody>
                  <a:tcPr/>
                </a:tc>
                <a:tc>
                  <a:txBody>
                    <a:bodyPr/>
                    <a:lstStyle/>
                    <a:p>
                      <a:endParaRPr lang="en-US"/>
                    </a:p>
                  </a:txBody>
                  <a:tcPr/>
                </a:tc>
                <a:extLst>
                  <a:ext uri="{0D108BD9-81ED-4DB2-BD59-A6C34878D82A}">
                    <a16:rowId xmlns="" xmlns:a16="http://schemas.microsoft.com/office/drawing/2014/main" val="10005"/>
                  </a:ext>
                </a:extLst>
              </a:tr>
              <a:tr h="370840">
                <a:tc>
                  <a:txBody>
                    <a:bodyPr/>
                    <a:lstStyle/>
                    <a:p>
                      <a:r>
                        <a:rPr lang="en-US" dirty="0"/>
                        <a:t>x</a:t>
                      </a:r>
                      <a:r>
                        <a:rPr lang="en-US" baseline="-25000" dirty="0"/>
                        <a:t>6</a:t>
                      </a:r>
                      <a:endParaRPr lang="en-US" dirty="0"/>
                    </a:p>
                  </a:txBody>
                  <a:tcPr/>
                </a:tc>
                <a:tc>
                  <a:txBody>
                    <a:bodyPr/>
                    <a:lstStyle/>
                    <a:p>
                      <a:r>
                        <a:rPr lang="en-US" dirty="0"/>
                        <a:t>Log of the word count for the document</a:t>
                      </a:r>
                    </a:p>
                  </a:txBody>
                  <a:tcPr/>
                </a:tc>
                <a:tc>
                  <a:txBody>
                    <a:bodyPr/>
                    <a:lstStyle/>
                    <a:p>
                      <a:endParaRPr lang="en-US" dirty="0"/>
                    </a:p>
                  </a:txBody>
                  <a:tcPr/>
                </a:tc>
                <a:extLst>
                  <a:ext uri="{0D108BD9-81ED-4DB2-BD59-A6C34878D82A}">
                    <a16:rowId xmlns="" xmlns:a16="http://schemas.microsoft.com/office/drawing/2014/main" val="10006"/>
                  </a:ext>
                </a:extLst>
              </a:tr>
            </a:tbl>
          </a:graphicData>
        </a:graphic>
      </p:graphicFrame>
    </p:spTree>
    <p:extLst>
      <p:ext uri="{BB962C8B-B14F-4D97-AF65-F5344CB8AC3E}">
        <p14:creationId xmlns:p14="http://schemas.microsoft.com/office/powerpoint/2010/main" val="1424894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Oval 11"/>
          <p:cNvSpPr/>
          <p:nvPr/>
        </p:nvSpPr>
        <p:spPr>
          <a:xfrm>
            <a:off x="2895600" y="2451100"/>
            <a:ext cx="228600" cy="275166"/>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3352800" y="2709332"/>
            <a:ext cx="368300" cy="247229"/>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559550" y="2726266"/>
            <a:ext cx="450850" cy="230295"/>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3897630" y="1896534"/>
            <a:ext cx="304800" cy="249766"/>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1219200" y="1896534"/>
            <a:ext cx="68580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7212330" y="1896534"/>
            <a:ext cx="124587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2590800" y="2133600"/>
            <a:ext cx="10668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6477000" y="2133600"/>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8100060" y="2146300"/>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Extracting Features</a:t>
            </a:r>
          </a:p>
        </p:txBody>
      </p:sp>
      <p:sp>
        <p:nvSpPr>
          <p:cNvPr id="3" name="Content Placeholder 2"/>
          <p:cNvSpPr>
            <a:spLocks noGrp="1"/>
          </p:cNvSpPr>
          <p:nvPr>
            <p:ph idx="1"/>
          </p:nvPr>
        </p:nvSpPr>
        <p:spPr>
          <a:xfrm>
            <a:off x="822959" y="1845734"/>
            <a:ext cx="7863841" cy="4023360"/>
          </a:xfrm>
        </p:spPr>
        <p:txBody>
          <a:bodyPr/>
          <a:lstStyle/>
          <a:p>
            <a:r>
              <a:rPr lang="en-US" dirty="0"/>
              <a:t>It's hokey. There are virtually no surprises , and the writing is second-rate . So why was it so enjoyable? For one thing , the cast is great . Another nice touch is the music . I was overcome with the urge to get off the couch and start dancing . It sucked me in , and it'll do the same to you .</a:t>
            </a:r>
          </a:p>
          <a:p>
            <a:endParaRPr lang="en-US" dirty="0"/>
          </a:p>
          <a:p>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201746036"/>
              </p:ext>
            </p:extLst>
          </p:nvPr>
        </p:nvGraphicFramePr>
        <p:xfrm>
          <a:off x="1143000" y="3657600"/>
          <a:ext cx="7315200" cy="2595880"/>
        </p:xfrm>
        <a:graphic>
          <a:graphicData uri="http://schemas.openxmlformats.org/drawingml/2006/table">
            <a:tbl>
              <a:tblPr firstRow="1" bandRow="1">
                <a:tableStyleId>{5C22544A-7EE6-4342-B048-85BDC9FD1C3A}</a:tableStyleId>
              </a:tblPr>
              <a:tblGrid>
                <a:gridCol w="990600">
                  <a:extLst>
                    <a:ext uri="{9D8B030D-6E8A-4147-A177-3AD203B41FA5}">
                      <a16:colId xmlns="" xmlns:a16="http://schemas.microsoft.com/office/drawing/2014/main" val="20000"/>
                    </a:ext>
                  </a:extLst>
                </a:gridCol>
                <a:gridCol w="4587240">
                  <a:extLst>
                    <a:ext uri="{9D8B030D-6E8A-4147-A177-3AD203B41FA5}">
                      <a16:colId xmlns="" xmlns:a16="http://schemas.microsoft.com/office/drawing/2014/main" val="20001"/>
                    </a:ext>
                  </a:extLst>
                </a:gridCol>
                <a:gridCol w="1737360">
                  <a:extLst>
                    <a:ext uri="{9D8B030D-6E8A-4147-A177-3AD203B41FA5}">
                      <a16:colId xmlns="" xmlns:a16="http://schemas.microsoft.com/office/drawing/2014/main" val="20002"/>
                    </a:ext>
                  </a:extLst>
                </a:gridCol>
              </a:tblGrid>
              <a:tr h="370840">
                <a:tc>
                  <a:txBody>
                    <a:bodyPr/>
                    <a:lstStyle/>
                    <a:p>
                      <a:r>
                        <a:rPr lang="en-US" dirty="0" err="1"/>
                        <a:t>Var</a:t>
                      </a:r>
                      <a:endParaRPr lang="en-US" dirty="0"/>
                    </a:p>
                  </a:txBody>
                  <a:tcPr/>
                </a:tc>
                <a:tc>
                  <a:txBody>
                    <a:bodyPr/>
                    <a:lstStyle/>
                    <a:p>
                      <a:r>
                        <a:rPr lang="en-US" dirty="0"/>
                        <a:t>Definition</a:t>
                      </a:r>
                    </a:p>
                  </a:txBody>
                  <a:tcPr/>
                </a:tc>
                <a:tc>
                  <a:txBody>
                    <a:bodyPr/>
                    <a:lstStyle/>
                    <a:p>
                      <a:r>
                        <a:rPr lang="en-US" dirty="0"/>
                        <a:t>Value</a:t>
                      </a:r>
                    </a:p>
                  </a:txBody>
                  <a:tcPr/>
                </a:tc>
                <a:extLst>
                  <a:ext uri="{0D108BD9-81ED-4DB2-BD59-A6C34878D82A}">
                    <a16:rowId xmlns="" xmlns:a16="http://schemas.microsoft.com/office/drawing/2014/main" val="10000"/>
                  </a:ext>
                </a:extLst>
              </a:tr>
              <a:tr h="370840">
                <a:tc>
                  <a:txBody>
                    <a:bodyPr/>
                    <a:lstStyle/>
                    <a:p>
                      <a:r>
                        <a:rPr lang="en-US" dirty="0"/>
                        <a:t>x</a:t>
                      </a:r>
                      <a:r>
                        <a:rPr lang="en-US" baseline="-25000" dirty="0"/>
                        <a:t>1</a:t>
                      </a:r>
                    </a:p>
                  </a:txBody>
                  <a:tcPr/>
                </a:tc>
                <a:tc>
                  <a:txBody>
                    <a:bodyPr/>
                    <a:lstStyle/>
                    <a:p>
                      <a:r>
                        <a:rPr lang="en-US" dirty="0"/>
                        <a:t>Count of positive lexicon words</a:t>
                      </a:r>
                    </a:p>
                  </a:txBody>
                  <a:tcPr/>
                </a:tc>
                <a:tc>
                  <a:txBody>
                    <a:bodyPr/>
                    <a:lstStyle/>
                    <a:p>
                      <a:r>
                        <a:rPr lang="en-US" dirty="0"/>
                        <a:t>3</a:t>
                      </a:r>
                    </a:p>
                  </a:txBody>
                  <a:tcPr/>
                </a:tc>
                <a:extLst>
                  <a:ext uri="{0D108BD9-81ED-4DB2-BD59-A6C34878D82A}">
                    <a16:rowId xmlns=""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x</a:t>
                      </a:r>
                      <a:r>
                        <a:rPr lang="en-US" baseline="-25000" dirty="0"/>
                        <a:t>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Count of negative lexicon words</a:t>
                      </a:r>
                    </a:p>
                  </a:txBody>
                  <a:tcPr/>
                </a:tc>
                <a:tc>
                  <a:txBody>
                    <a:bodyPr/>
                    <a:lstStyle/>
                    <a:p>
                      <a:r>
                        <a:rPr lang="en-US"/>
                        <a:t>2</a:t>
                      </a:r>
                    </a:p>
                  </a:txBody>
                  <a:tcPr/>
                </a:tc>
                <a:extLst>
                  <a:ext uri="{0D108BD9-81ED-4DB2-BD59-A6C34878D82A}">
                    <a16:rowId xmlns="" xmlns:a16="http://schemas.microsoft.com/office/drawing/2014/main" val="10002"/>
                  </a:ext>
                </a:extLst>
              </a:tr>
              <a:tr h="370840">
                <a:tc>
                  <a:txBody>
                    <a:bodyPr/>
                    <a:lstStyle/>
                    <a:p>
                      <a:r>
                        <a:rPr lang="en-US" dirty="0"/>
                        <a:t>x</a:t>
                      </a:r>
                      <a:r>
                        <a:rPr lang="en-US" baseline="-25000" dirty="0"/>
                        <a:t>3</a:t>
                      </a:r>
                      <a:endParaRPr lang="en-US" dirty="0"/>
                    </a:p>
                  </a:txBody>
                  <a:tcPr/>
                </a:tc>
                <a:tc>
                  <a:txBody>
                    <a:bodyPr/>
                    <a:lstStyle/>
                    <a:p>
                      <a:r>
                        <a:rPr lang="en-US" dirty="0"/>
                        <a:t>Does no appear?  (binary feature)</a:t>
                      </a:r>
                    </a:p>
                  </a:txBody>
                  <a:tcPr/>
                </a:tc>
                <a:tc>
                  <a:txBody>
                    <a:bodyPr/>
                    <a:lstStyle/>
                    <a:p>
                      <a:r>
                        <a:rPr lang="en-US"/>
                        <a:t>1</a:t>
                      </a:r>
                    </a:p>
                  </a:txBody>
                  <a:tcPr/>
                </a:tc>
                <a:extLst>
                  <a:ext uri="{0D108BD9-81ED-4DB2-BD59-A6C34878D82A}">
                    <a16:rowId xmlns="" xmlns:a16="http://schemas.microsoft.com/office/drawing/2014/main" val="10003"/>
                  </a:ext>
                </a:extLst>
              </a:tr>
              <a:tr h="370840">
                <a:tc>
                  <a:txBody>
                    <a:bodyPr/>
                    <a:lstStyle/>
                    <a:p>
                      <a:r>
                        <a:rPr lang="en-US" dirty="0"/>
                        <a:t>x</a:t>
                      </a:r>
                      <a:r>
                        <a:rPr lang="en-US" baseline="-25000" dirty="0"/>
                        <a:t>4</a:t>
                      </a:r>
                      <a:endParaRPr lang="en-US" dirty="0"/>
                    </a:p>
                  </a:txBody>
                  <a:tcPr/>
                </a:tc>
                <a:tc>
                  <a:txBody>
                    <a:bodyPr/>
                    <a:lstStyle/>
                    <a:p>
                      <a:r>
                        <a:rPr lang="en-US" dirty="0"/>
                        <a:t>Number of 1</a:t>
                      </a:r>
                      <a:r>
                        <a:rPr lang="en-US" baseline="30000" dirty="0"/>
                        <a:t>st</a:t>
                      </a:r>
                      <a:r>
                        <a:rPr lang="en-US" dirty="0"/>
                        <a:t> and 2nd</a:t>
                      </a:r>
                      <a:r>
                        <a:rPr lang="en-US" baseline="0" dirty="0"/>
                        <a:t> person pronouns</a:t>
                      </a:r>
                      <a:endParaRPr lang="en-US" dirty="0"/>
                    </a:p>
                  </a:txBody>
                  <a:tcPr/>
                </a:tc>
                <a:tc>
                  <a:txBody>
                    <a:bodyPr/>
                    <a:lstStyle/>
                    <a:p>
                      <a:r>
                        <a:rPr lang="en-US"/>
                        <a:t>3</a:t>
                      </a:r>
                    </a:p>
                  </a:txBody>
                  <a:tcPr/>
                </a:tc>
                <a:extLst>
                  <a:ext uri="{0D108BD9-81ED-4DB2-BD59-A6C34878D82A}">
                    <a16:rowId xmlns="" xmlns:a16="http://schemas.microsoft.com/office/drawing/2014/main" val="10004"/>
                  </a:ext>
                </a:extLst>
              </a:tr>
              <a:tr h="370840">
                <a:tc>
                  <a:txBody>
                    <a:bodyPr/>
                    <a:lstStyle/>
                    <a:p>
                      <a:r>
                        <a:rPr lang="en-US" dirty="0"/>
                        <a:t>x</a:t>
                      </a:r>
                      <a:r>
                        <a:rPr lang="en-US" baseline="-25000" dirty="0"/>
                        <a:t>5</a:t>
                      </a:r>
                      <a:endParaRPr lang="en-US" dirty="0"/>
                    </a:p>
                  </a:txBody>
                  <a:tcPr/>
                </a:tc>
                <a:tc>
                  <a:txBody>
                    <a:bodyPr/>
                    <a:lstStyle/>
                    <a:p>
                      <a:r>
                        <a:rPr lang="en-US" dirty="0"/>
                        <a:t>Does !</a:t>
                      </a:r>
                      <a:r>
                        <a:rPr lang="en-US" baseline="0" dirty="0"/>
                        <a:t> appear? (binary feature)</a:t>
                      </a:r>
                      <a:endParaRPr lang="en-US" dirty="0"/>
                    </a:p>
                  </a:txBody>
                  <a:tcPr/>
                </a:tc>
                <a:tc>
                  <a:txBody>
                    <a:bodyPr/>
                    <a:lstStyle/>
                    <a:p>
                      <a:r>
                        <a:rPr lang="en-US" dirty="0"/>
                        <a:t>0</a:t>
                      </a:r>
                    </a:p>
                  </a:txBody>
                  <a:tcPr/>
                </a:tc>
                <a:extLst>
                  <a:ext uri="{0D108BD9-81ED-4DB2-BD59-A6C34878D82A}">
                    <a16:rowId xmlns="" xmlns:a16="http://schemas.microsoft.com/office/drawing/2014/main" val="10005"/>
                  </a:ext>
                </a:extLst>
              </a:tr>
              <a:tr h="370840">
                <a:tc>
                  <a:txBody>
                    <a:bodyPr/>
                    <a:lstStyle/>
                    <a:p>
                      <a:r>
                        <a:rPr lang="en-US" dirty="0"/>
                        <a:t>x</a:t>
                      </a:r>
                      <a:r>
                        <a:rPr lang="en-US" baseline="-25000" dirty="0"/>
                        <a:t>6</a:t>
                      </a:r>
                      <a:endParaRPr lang="en-US" dirty="0"/>
                    </a:p>
                  </a:txBody>
                  <a:tcPr/>
                </a:tc>
                <a:tc>
                  <a:txBody>
                    <a:bodyPr/>
                    <a:lstStyle/>
                    <a:p>
                      <a:r>
                        <a:rPr lang="en-US" dirty="0"/>
                        <a:t>Log of the word count for the document</a:t>
                      </a:r>
                    </a:p>
                  </a:txBody>
                  <a:tcPr/>
                </a:tc>
                <a:tc>
                  <a:txBody>
                    <a:bodyPr/>
                    <a:lstStyle/>
                    <a:p>
                      <a:r>
                        <a:rPr lang="en-US" dirty="0"/>
                        <a:t>4.15</a:t>
                      </a:r>
                    </a:p>
                  </a:txBody>
                  <a:tcPr/>
                </a:tc>
                <a:extLst>
                  <a:ext uri="{0D108BD9-81ED-4DB2-BD59-A6C34878D82A}">
                    <a16:rowId xmlns="" xmlns:a16="http://schemas.microsoft.com/office/drawing/2014/main" val="10006"/>
                  </a:ext>
                </a:extLst>
              </a:tr>
            </a:tbl>
          </a:graphicData>
        </a:graphic>
      </p:graphicFrame>
      <p:sp>
        <p:nvSpPr>
          <p:cNvPr id="11" name="TextBox 10"/>
          <p:cNvSpPr txBox="1"/>
          <p:nvPr/>
        </p:nvSpPr>
        <p:spPr>
          <a:xfrm>
            <a:off x="4998094" y="3152139"/>
            <a:ext cx="3036024" cy="369332"/>
          </a:xfrm>
          <a:prstGeom prst="rect">
            <a:avLst/>
          </a:prstGeom>
          <a:noFill/>
        </p:spPr>
        <p:txBody>
          <a:bodyPr wrap="none" rtlCol="0">
            <a:spAutoFit/>
          </a:bodyPr>
          <a:lstStyle/>
          <a:p>
            <a:r>
              <a:rPr lang="en-US" dirty="0"/>
              <a:t>Word count = 64, ln(64) = 4.15</a:t>
            </a:r>
          </a:p>
        </p:txBody>
      </p:sp>
    </p:spTree>
    <p:extLst>
      <p:ext uri="{BB962C8B-B14F-4D97-AF65-F5344CB8AC3E}">
        <p14:creationId xmlns:p14="http://schemas.microsoft.com/office/powerpoint/2010/main" val="7305497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72854201"/>
              </p:ext>
            </p:extLst>
          </p:nvPr>
        </p:nvGraphicFramePr>
        <p:xfrm>
          <a:off x="835660" y="1905000"/>
          <a:ext cx="7749542" cy="3557120"/>
        </p:xfrm>
        <a:graphic>
          <a:graphicData uri="http://schemas.openxmlformats.org/drawingml/2006/table">
            <a:tbl>
              <a:tblPr firstRow="1" bandRow="1">
                <a:tableStyleId>{5C22544A-7EE6-4342-B048-85BDC9FD1C3A}</a:tableStyleId>
              </a:tblPr>
              <a:tblGrid>
                <a:gridCol w="711469">
                  <a:extLst>
                    <a:ext uri="{9D8B030D-6E8A-4147-A177-3AD203B41FA5}">
                      <a16:colId xmlns="" xmlns:a16="http://schemas.microsoft.com/office/drawing/2014/main" val="20000"/>
                    </a:ext>
                  </a:extLst>
                </a:gridCol>
                <a:gridCol w="3665519">
                  <a:extLst>
                    <a:ext uri="{9D8B030D-6E8A-4147-A177-3AD203B41FA5}">
                      <a16:colId xmlns="" xmlns:a16="http://schemas.microsoft.com/office/drawing/2014/main" val="20001"/>
                    </a:ext>
                  </a:extLst>
                </a:gridCol>
                <a:gridCol w="876938">
                  <a:extLst>
                    <a:ext uri="{9D8B030D-6E8A-4147-A177-3AD203B41FA5}">
                      <a16:colId xmlns="" xmlns:a16="http://schemas.microsoft.com/office/drawing/2014/main" val="20002"/>
                    </a:ext>
                  </a:extLst>
                </a:gridCol>
                <a:gridCol w="1247808">
                  <a:extLst>
                    <a:ext uri="{9D8B030D-6E8A-4147-A177-3AD203B41FA5}">
                      <a16:colId xmlns="" xmlns:a16="http://schemas.microsoft.com/office/drawing/2014/main" val="20003"/>
                    </a:ext>
                  </a:extLst>
                </a:gridCol>
                <a:gridCol w="1247808">
                  <a:extLst>
                    <a:ext uri="{9D8B030D-6E8A-4147-A177-3AD203B41FA5}">
                      <a16:colId xmlns="" xmlns:a16="http://schemas.microsoft.com/office/drawing/2014/main" val="20004"/>
                    </a:ext>
                  </a:extLst>
                </a:gridCol>
              </a:tblGrid>
              <a:tr h="352780">
                <a:tc>
                  <a:txBody>
                    <a:bodyPr/>
                    <a:lstStyle/>
                    <a:p>
                      <a:r>
                        <a:rPr lang="en-US" dirty="0" err="1"/>
                        <a:t>Var</a:t>
                      </a:r>
                      <a:endParaRPr lang="en-US" dirty="0"/>
                    </a:p>
                  </a:txBody>
                  <a:tcPr/>
                </a:tc>
                <a:tc>
                  <a:txBody>
                    <a:bodyPr/>
                    <a:lstStyle/>
                    <a:p>
                      <a:r>
                        <a:rPr lang="en-US" dirty="0"/>
                        <a:t>Definition</a:t>
                      </a:r>
                    </a:p>
                  </a:txBody>
                  <a:tcPr/>
                </a:tc>
                <a:tc>
                  <a:txBody>
                    <a:bodyPr/>
                    <a:lstStyle/>
                    <a:p>
                      <a:r>
                        <a:rPr lang="en-US" dirty="0"/>
                        <a:t>Value</a:t>
                      </a:r>
                    </a:p>
                  </a:txBody>
                  <a:tcPr/>
                </a:tc>
                <a:tc>
                  <a:txBody>
                    <a:bodyPr/>
                    <a:lstStyle/>
                    <a:p>
                      <a:r>
                        <a:rPr lang="en-US" dirty="0"/>
                        <a:t>Weight</a:t>
                      </a:r>
                    </a:p>
                  </a:txBody>
                  <a:tcPr/>
                </a:tc>
                <a:tc>
                  <a:txBody>
                    <a:bodyPr/>
                    <a:lstStyle/>
                    <a:p>
                      <a:r>
                        <a:rPr lang="en-US" dirty="0"/>
                        <a:t>Product</a:t>
                      </a:r>
                    </a:p>
                  </a:txBody>
                  <a:tcPr/>
                </a:tc>
                <a:extLst>
                  <a:ext uri="{0D108BD9-81ED-4DB2-BD59-A6C34878D82A}">
                    <a16:rowId xmlns="" xmlns:a16="http://schemas.microsoft.com/office/drawing/2014/main" val="10000"/>
                  </a:ext>
                </a:extLst>
              </a:tr>
              <a:tr h="352780">
                <a:tc>
                  <a:txBody>
                    <a:bodyPr/>
                    <a:lstStyle/>
                    <a:p>
                      <a:r>
                        <a:rPr lang="en-US" dirty="0"/>
                        <a:t>x</a:t>
                      </a:r>
                      <a:r>
                        <a:rPr lang="en-US" baseline="-25000" dirty="0"/>
                        <a:t>1</a:t>
                      </a:r>
                    </a:p>
                  </a:txBody>
                  <a:tcPr/>
                </a:tc>
                <a:tc>
                  <a:txBody>
                    <a:bodyPr/>
                    <a:lstStyle/>
                    <a:p>
                      <a:r>
                        <a:rPr lang="en-US" dirty="0"/>
                        <a:t>Count of positive lexicon words</a:t>
                      </a:r>
                    </a:p>
                  </a:txBody>
                  <a:tcPr/>
                </a:tc>
                <a:tc>
                  <a:txBody>
                    <a:bodyPr/>
                    <a:lstStyle/>
                    <a:p>
                      <a:r>
                        <a:rPr lang="en-US" dirty="0"/>
                        <a:t>3</a:t>
                      </a:r>
                    </a:p>
                  </a:txBody>
                  <a:tcPr/>
                </a:tc>
                <a:tc>
                  <a:txBody>
                    <a:bodyPr/>
                    <a:lstStyle/>
                    <a:p>
                      <a:r>
                        <a:rPr lang="en-US" dirty="0"/>
                        <a:t>2.5</a:t>
                      </a:r>
                    </a:p>
                  </a:txBody>
                  <a:tcPr/>
                </a:tc>
                <a:tc>
                  <a:txBody>
                    <a:bodyPr/>
                    <a:lstStyle/>
                    <a:p>
                      <a:endParaRPr lang="en-US" dirty="0"/>
                    </a:p>
                  </a:txBody>
                  <a:tcPr/>
                </a:tc>
                <a:extLst>
                  <a:ext uri="{0D108BD9-81ED-4DB2-BD59-A6C34878D82A}">
                    <a16:rowId xmlns="" xmlns:a16="http://schemas.microsoft.com/office/drawing/2014/main" val="10001"/>
                  </a:ext>
                </a:extLst>
              </a:tr>
              <a:tr h="52352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x</a:t>
                      </a:r>
                      <a:r>
                        <a:rPr lang="en-US" baseline="-25000" dirty="0"/>
                        <a:t>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Count of negative lexicon words</a:t>
                      </a:r>
                    </a:p>
                  </a:txBody>
                  <a:tcPr/>
                </a:tc>
                <a:tc>
                  <a:txBody>
                    <a:bodyPr/>
                    <a:lstStyle/>
                    <a:p>
                      <a:r>
                        <a:rPr lang="en-US"/>
                        <a:t>2</a:t>
                      </a:r>
                    </a:p>
                  </a:txBody>
                  <a:tcPr/>
                </a:tc>
                <a:tc>
                  <a:txBody>
                    <a:bodyPr/>
                    <a:lstStyle/>
                    <a:p>
                      <a:r>
                        <a:rPr lang="en-US" dirty="0"/>
                        <a:t>-5.0</a:t>
                      </a:r>
                    </a:p>
                  </a:txBody>
                  <a:tcPr/>
                </a:tc>
                <a:tc>
                  <a:txBody>
                    <a:bodyPr/>
                    <a:lstStyle/>
                    <a:p>
                      <a:endParaRPr lang="en-US" dirty="0"/>
                    </a:p>
                  </a:txBody>
                  <a:tcPr/>
                </a:tc>
                <a:extLst>
                  <a:ext uri="{0D108BD9-81ED-4DB2-BD59-A6C34878D82A}">
                    <a16:rowId xmlns="" xmlns:a16="http://schemas.microsoft.com/office/drawing/2014/main" val="10002"/>
                  </a:ext>
                </a:extLst>
              </a:tr>
              <a:tr h="523520">
                <a:tc>
                  <a:txBody>
                    <a:bodyPr/>
                    <a:lstStyle/>
                    <a:p>
                      <a:r>
                        <a:rPr lang="en-US" dirty="0"/>
                        <a:t>x</a:t>
                      </a:r>
                      <a:r>
                        <a:rPr lang="en-US" baseline="-25000" dirty="0"/>
                        <a:t>3</a:t>
                      </a:r>
                      <a:endParaRPr lang="en-US" dirty="0"/>
                    </a:p>
                  </a:txBody>
                  <a:tcPr/>
                </a:tc>
                <a:tc>
                  <a:txBody>
                    <a:bodyPr/>
                    <a:lstStyle/>
                    <a:p>
                      <a:r>
                        <a:rPr lang="en-US" dirty="0"/>
                        <a:t>Does no appear?  (binary feature)</a:t>
                      </a:r>
                    </a:p>
                  </a:txBody>
                  <a:tcPr/>
                </a:tc>
                <a:tc>
                  <a:txBody>
                    <a:bodyPr/>
                    <a:lstStyle/>
                    <a:p>
                      <a:r>
                        <a:rPr lang="en-US"/>
                        <a:t>1</a:t>
                      </a:r>
                    </a:p>
                  </a:txBody>
                  <a:tcPr/>
                </a:tc>
                <a:tc>
                  <a:txBody>
                    <a:bodyPr/>
                    <a:lstStyle/>
                    <a:p>
                      <a:r>
                        <a:rPr lang="en-US" dirty="0"/>
                        <a:t>-1.2</a:t>
                      </a:r>
                    </a:p>
                  </a:txBody>
                  <a:tcPr/>
                </a:tc>
                <a:tc>
                  <a:txBody>
                    <a:bodyPr/>
                    <a:lstStyle/>
                    <a:p>
                      <a:endParaRPr lang="en-US" dirty="0"/>
                    </a:p>
                  </a:txBody>
                  <a:tcPr/>
                </a:tc>
                <a:extLst>
                  <a:ext uri="{0D108BD9-81ED-4DB2-BD59-A6C34878D82A}">
                    <a16:rowId xmlns="" xmlns:a16="http://schemas.microsoft.com/office/drawing/2014/main" val="10003"/>
                  </a:ext>
                </a:extLst>
              </a:tr>
              <a:tr h="523520">
                <a:tc>
                  <a:txBody>
                    <a:bodyPr/>
                    <a:lstStyle/>
                    <a:p>
                      <a:r>
                        <a:rPr lang="en-US" dirty="0"/>
                        <a:t>x</a:t>
                      </a:r>
                      <a:r>
                        <a:rPr lang="en-US" baseline="-25000" dirty="0"/>
                        <a:t>4</a:t>
                      </a:r>
                      <a:endParaRPr lang="en-US" dirty="0"/>
                    </a:p>
                  </a:txBody>
                  <a:tcPr/>
                </a:tc>
                <a:tc>
                  <a:txBody>
                    <a:bodyPr/>
                    <a:lstStyle/>
                    <a:p>
                      <a:r>
                        <a:rPr lang="en-US" dirty="0" err="1"/>
                        <a:t>Num</a:t>
                      </a:r>
                      <a:r>
                        <a:rPr lang="en-US" dirty="0"/>
                        <a:t> 1</a:t>
                      </a:r>
                      <a:r>
                        <a:rPr lang="en-US" baseline="30000" dirty="0"/>
                        <a:t>st</a:t>
                      </a:r>
                      <a:r>
                        <a:rPr lang="en-US" dirty="0"/>
                        <a:t> and 2nd</a:t>
                      </a:r>
                      <a:r>
                        <a:rPr lang="en-US" baseline="0" dirty="0"/>
                        <a:t> person pronouns</a:t>
                      </a:r>
                      <a:endParaRPr lang="en-US" dirty="0"/>
                    </a:p>
                  </a:txBody>
                  <a:tcPr/>
                </a:tc>
                <a:tc>
                  <a:txBody>
                    <a:bodyPr/>
                    <a:lstStyle/>
                    <a:p>
                      <a:r>
                        <a:rPr lang="en-US"/>
                        <a:t>3</a:t>
                      </a:r>
                    </a:p>
                  </a:txBody>
                  <a:tcPr/>
                </a:tc>
                <a:tc>
                  <a:txBody>
                    <a:bodyPr/>
                    <a:lstStyle/>
                    <a:p>
                      <a:r>
                        <a:rPr lang="en-US" dirty="0"/>
                        <a:t>0.5</a:t>
                      </a:r>
                    </a:p>
                  </a:txBody>
                  <a:tcPr/>
                </a:tc>
                <a:tc>
                  <a:txBody>
                    <a:bodyPr/>
                    <a:lstStyle/>
                    <a:p>
                      <a:endParaRPr lang="en-US" dirty="0"/>
                    </a:p>
                  </a:txBody>
                  <a:tcPr/>
                </a:tc>
                <a:extLst>
                  <a:ext uri="{0D108BD9-81ED-4DB2-BD59-A6C34878D82A}">
                    <a16:rowId xmlns="" xmlns:a16="http://schemas.microsoft.com/office/drawing/2014/main" val="10004"/>
                  </a:ext>
                </a:extLst>
              </a:tr>
              <a:tr h="352780">
                <a:tc>
                  <a:txBody>
                    <a:bodyPr/>
                    <a:lstStyle/>
                    <a:p>
                      <a:r>
                        <a:rPr lang="en-US" dirty="0"/>
                        <a:t>x</a:t>
                      </a:r>
                      <a:r>
                        <a:rPr lang="en-US" baseline="-25000" dirty="0"/>
                        <a:t>5</a:t>
                      </a:r>
                      <a:endParaRPr lang="en-US" dirty="0"/>
                    </a:p>
                  </a:txBody>
                  <a:tcPr/>
                </a:tc>
                <a:tc>
                  <a:txBody>
                    <a:bodyPr/>
                    <a:lstStyle/>
                    <a:p>
                      <a:r>
                        <a:rPr lang="en-US" dirty="0"/>
                        <a:t>Does !</a:t>
                      </a:r>
                      <a:r>
                        <a:rPr lang="en-US" baseline="0" dirty="0"/>
                        <a:t> appear? (binary feature)</a:t>
                      </a:r>
                      <a:endParaRPr lang="en-US" dirty="0"/>
                    </a:p>
                  </a:txBody>
                  <a:tcPr/>
                </a:tc>
                <a:tc>
                  <a:txBody>
                    <a:bodyPr/>
                    <a:lstStyle/>
                    <a:p>
                      <a:r>
                        <a:rPr lang="en-US" dirty="0"/>
                        <a:t>0</a:t>
                      </a:r>
                    </a:p>
                  </a:txBody>
                  <a:tcPr/>
                </a:tc>
                <a:tc>
                  <a:txBody>
                    <a:bodyPr/>
                    <a:lstStyle/>
                    <a:p>
                      <a:r>
                        <a:rPr lang="en-US" dirty="0"/>
                        <a:t>2.0</a:t>
                      </a:r>
                    </a:p>
                  </a:txBody>
                  <a:tcPr/>
                </a:tc>
                <a:tc>
                  <a:txBody>
                    <a:bodyPr/>
                    <a:lstStyle/>
                    <a:p>
                      <a:endParaRPr lang="en-US" dirty="0"/>
                    </a:p>
                  </a:txBody>
                  <a:tcPr/>
                </a:tc>
                <a:extLst>
                  <a:ext uri="{0D108BD9-81ED-4DB2-BD59-A6C34878D82A}">
                    <a16:rowId xmlns="" xmlns:a16="http://schemas.microsoft.com/office/drawing/2014/main" val="10005"/>
                  </a:ext>
                </a:extLst>
              </a:tr>
              <a:tr h="523520">
                <a:tc>
                  <a:txBody>
                    <a:bodyPr/>
                    <a:lstStyle/>
                    <a:p>
                      <a:r>
                        <a:rPr lang="en-US" dirty="0"/>
                        <a:t>x</a:t>
                      </a:r>
                      <a:r>
                        <a:rPr lang="en-US" baseline="-25000" dirty="0"/>
                        <a:t>6</a:t>
                      </a:r>
                      <a:endParaRPr lang="en-US" dirty="0"/>
                    </a:p>
                  </a:txBody>
                  <a:tcPr/>
                </a:tc>
                <a:tc>
                  <a:txBody>
                    <a:bodyPr/>
                    <a:lstStyle/>
                    <a:p>
                      <a:r>
                        <a:rPr lang="en-US" dirty="0"/>
                        <a:t>Log of the word count for the doc</a:t>
                      </a:r>
                    </a:p>
                  </a:txBody>
                  <a:tcPr/>
                </a:tc>
                <a:tc>
                  <a:txBody>
                    <a:bodyPr/>
                    <a:lstStyle/>
                    <a:p>
                      <a:r>
                        <a:rPr lang="en-US" dirty="0"/>
                        <a:t>4.15</a:t>
                      </a:r>
                    </a:p>
                  </a:txBody>
                  <a:tcPr/>
                </a:tc>
                <a:tc>
                  <a:txBody>
                    <a:bodyPr/>
                    <a:lstStyle/>
                    <a:p>
                      <a:r>
                        <a:rPr lang="en-US" dirty="0"/>
                        <a:t>0.7</a:t>
                      </a:r>
                    </a:p>
                  </a:txBody>
                  <a:tcPr/>
                </a:tc>
                <a:tc>
                  <a:txBody>
                    <a:bodyPr/>
                    <a:lstStyle/>
                    <a:p>
                      <a:endParaRPr lang="en-US" dirty="0"/>
                    </a:p>
                  </a:txBody>
                  <a:tcPr/>
                </a:tc>
                <a:extLst>
                  <a:ext uri="{0D108BD9-81ED-4DB2-BD59-A6C34878D82A}">
                    <a16:rowId xmlns="" xmlns:a16="http://schemas.microsoft.com/office/drawing/2014/main" val="10006"/>
                  </a:ext>
                </a:extLst>
              </a:tr>
              <a:tr h="352780">
                <a:tc>
                  <a:txBody>
                    <a:bodyPr/>
                    <a:lstStyle/>
                    <a:p>
                      <a:r>
                        <a:rPr lang="en-US" dirty="0"/>
                        <a:t>b</a:t>
                      </a:r>
                    </a:p>
                  </a:txBody>
                  <a:tcPr/>
                </a:tc>
                <a:tc>
                  <a:txBody>
                    <a:bodyPr/>
                    <a:lstStyle/>
                    <a:p>
                      <a:r>
                        <a:rPr lang="en-US" dirty="0"/>
                        <a:t>bias</a:t>
                      </a:r>
                    </a:p>
                  </a:txBody>
                  <a:tcPr/>
                </a:tc>
                <a:tc>
                  <a:txBody>
                    <a:bodyPr/>
                    <a:lstStyle/>
                    <a:p>
                      <a:r>
                        <a:rPr lang="en-US" dirty="0"/>
                        <a:t>1</a:t>
                      </a:r>
                    </a:p>
                  </a:txBody>
                  <a:tcPr/>
                </a:tc>
                <a:tc>
                  <a:txBody>
                    <a:bodyPr/>
                    <a:lstStyle/>
                    <a:p>
                      <a:r>
                        <a:rPr lang="en-US" dirty="0"/>
                        <a:t>0.1</a:t>
                      </a:r>
                    </a:p>
                  </a:txBody>
                  <a:tcPr/>
                </a:tc>
                <a:tc>
                  <a:txBody>
                    <a:bodyPr/>
                    <a:lstStyle/>
                    <a:p>
                      <a:endParaRPr lang="en-US" dirty="0"/>
                    </a:p>
                  </a:txBody>
                  <a:tcPr/>
                </a:tc>
                <a:extLst>
                  <a:ext uri="{0D108BD9-81ED-4DB2-BD59-A6C34878D82A}">
                    <a16:rowId xmlns="" xmlns:a16="http://schemas.microsoft.com/office/drawing/2014/main" val="10007"/>
                  </a:ext>
                </a:extLst>
              </a:tr>
            </a:tbl>
          </a:graphicData>
        </a:graphic>
      </p:graphicFrame>
      <p:sp>
        <p:nvSpPr>
          <p:cNvPr id="16" name="Title 15"/>
          <p:cNvSpPr>
            <a:spLocks noGrp="1"/>
          </p:cNvSpPr>
          <p:nvPr>
            <p:ph type="title"/>
          </p:nvPr>
        </p:nvSpPr>
        <p:spPr/>
        <p:txBody>
          <a:bodyPr/>
          <a:lstStyle/>
          <a:p>
            <a:endParaRPr lang="en-US" dirty="0"/>
          </a:p>
        </p:txBody>
      </p:sp>
      <p:pic>
        <p:nvPicPr>
          <p:cNvPr id="17" name="Picture 16"/>
          <p:cNvPicPr>
            <a:picLocks noChangeAspect="1"/>
          </p:cNvPicPr>
          <p:nvPr/>
        </p:nvPicPr>
        <p:blipFill>
          <a:blip r:embed="rId2"/>
          <a:stretch>
            <a:fillRect/>
          </a:stretch>
        </p:blipFill>
        <p:spPr>
          <a:xfrm>
            <a:off x="1371600" y="5334000"/>
            <a:ext cx="3837093" cy="1676400"/>
          </a:xfrm>
          <a:prstGeom prst="rect">
            <a:avLst/>
          </a:prstGeom>
        </p:spPr>
      </p:pic>
    </p:spTree>
    <p:extLst>
      <p:ext uri="{BB962C8B-B14F-4D97-AF65-F5344CB8AC3E}">
        <p14:creationId xmlns:p14="http://schemas.microsoft.com/office/powerpoint/2010/main" val="19736875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806785717"/>
              </p:ext>
            </p:extLst>
          </p:nvPr>
        </p:nvGraphicFramePr>
        <p:xfrm>
          <a:off x="835660" y="1905000"/>
          <a:ext cx="7749542" cy="3557120"/>
        </p:xfrm>
        <a:graphic>
          <a:graphicData uri="http://schemas.openxmlformats.org/drawingml/2006/table">
            <a:tbl>
              <a:tblPr firstRow="1" bandRow="1">
                <a:tableStyleId>{5C22544A-7EE6-4342-B048-85BDC9FD1C3A}</a:tableStyleId>
              </a:tblPr>
              <a:tblGrid>
                <a:gridCol w="711469">
                  <a:extLst>
                    <a:ext uri="{9D8B030D-6E8A-4147-A177-3AD203B41FA5}">
                      <a16:colId xmlns="" xmlns:a16="http://schemas.microsoft.com/office/drawing/2014/main" val="20000"/>
                    </a:ext>
                  </a:extLst>
                </a:gridCol>
                <a:gridCol w="3665519">
                  <a:extLst>
                    <a:ext uri="{9D8B030D-6E8A-4147-A177-3AD203B41FA5}">
                      <a16:colId xmlns="" xmlns:a16="http://schemas.microsoft.com/office/drawing/2014/main" val="20001"/>
                    </a:ext>
                  </a:extLst>
                </a:gridCol>
                <a:gridCol w="876938">
                  <a:extLst>
                    <a:ext uri="{9D8B030D-6E8A-4147-A177-3AD203B41FA5}">
                      <a16:colId xmlns="" xmlns:a16="http://schemas.microsoft.com/office/drawing/2014/main" val="20002"/>
                    </a:ext>
                  </a:extLst>
                </a:gridCol>
                <a:gridCol w="1247808">
                  <a:extLst>
                    <a:ext uri="{9D8B030D-6E8A-4147-A177-3AD203B41FA5}">
                      <a16:colId xmlns="" xmlns:a16="http://schemas.microsoft.com/office/drawing/2014/main" val="20003"/>
                    </a:ext>
                  </a:extLst>
                </a:gridCol>
                <a:gridCol w="1247808">
                  <a:extLst>
                    <a:ext uri="{9D8B030D-6E8A-4147-A177-3AD203B41FA5}">
                      <a16:colId xmlns="" xmlns:a16="http://schemas.microsoft.com/office/drawing/2014/main" val="20004"/>
                    </a:ext>
                  </a:extLst>
                </a:gridCol>
              </a:tblGrid>
              <a:tr h="352780">
                <a:tc>
                  <a:txBody>
                    <a:bodyPr/>
                    <a:lstStyle/>
                    <a:p>
                      <a:r>
                        <a:rPr lang="en-US" dirty="0" err="1"/>
                        <a:t>Var</a:t>
                      </a:r>
                      <a:endParaRPr lang="en-US" dirty="0"/>
                    </a:p>
                  </a:txBody>
                  <a:tcPr/>
                </a:tc>
                <a:tc>
                  <a:txBody>
                    <a:bodyPr/>
                    <a:lstStyle/>
                    <a:p>
                      <a:r>
                        <a:rPr lang="en-US" dirty="0"/>
                        <a:t>Definition</a:t>
                      </a:r>
                    </a:p>
                  </a:txBody>
                  <a:tcPr/>
                </a:tc>
                <a:tc>
                  <a:txBody>
                    <a:bodyPr/>
                    <a:lstStyle/>
                    <a:p>
                      <a:r>
                        <a:rPr lang="en-US" dirty="0"/>
                        <a:t>Value</a:t>
                      </a:r>
                    </a:p>
                  </a:txBody>
                  <a:tcPr/>
                </a:tc>
                <a:tc>
                  <a:txBody>
                    <a:bodyPr/>
                    <a:lstStyle/>
                    <a:p>
                      <a:r>
                        <a:rPr lang="en-US" dirty="0"/>
                        <a:t>Weight</a:t>
                      </a:r>
                    </a:p>
                  </a:txBody>
                  <a:tcPr/>
                </a:tc>
                <a:tc>
                  <a:txBody>
                    <a:bodyPr/>
                    <a:lstStyle/>
                    <a:p>
                      <a:r>
                        <a:rPr lang="en-US" dirty="0"/>
                        <a:t>Product</a:t>
                      </a:r>
                    </a:p>
                  </a:txBody>
                  <a:tcPr/>
                </a:tc>
                <a:extLst>
                  <a:ext uri="{0D108BD9-81ED-4DB2-BD59-A6C34878D82A}">
                    <a16:rowId xmlns="" xmlns:a16="http://schemas.microsoft.com/office/drawing/2014/main" val="10000"/>
                  </a:ext>
                </a:extLst>
              </a:tr>
              <a:tr h="352780">
                <a:tc>
                  <a:txBody>
                    <a:bodyPr/>
                    <a:lstStyle/>
                    <a:p>
                      <a:r>
                        <a:rPr lang="en-US" dirty="0"/>
                        <a:t>x</a:t>
                      </a:r>
                      <a:r>
                        <a:rPr lang="en-US" baseline="-25000" dirty="0"/>
                        <a:t>1</a:t>
                      </a:r>
                    </a:p>
                  </a:txBody>
                  <a:tcPr/>
                </a:tc>
                <a:tc>
                  <a:txBody>
                    <a:bodyPr/>
                    <a:lstStyle/>
                    <a:p>
                      <a:r>
                        <a:rPr lang="en-US" dirty="0"/>
                        <a:t>Count of positive lexicon words</a:t>
                      </a:r>
                    </a:p>
                  </a:txBody>
                  <a:tcPr/>
                </a:tc>
                <a:tc>
                  <a:txBody>
                    <a:bodyPr/>
                    <a:lstStyle/>
                    <a:p>
                      <a:r>
                        <a:rPr lang="en-US" dirty="0"/>
                        <a:t>3</a:t>
                      </a:r>
                    </a:p>
                  </a:txBody>
                  <a:tcPr/>
                </a:tc>
                <a:tc>
                  <a:txBody>
                    <a:bodyPr/>
                    <a:lstStyle/>
                    <a:p>
                      <a:r>
                        <a:rPr lang="en-US" dirty="0"/>
                        <a:t>2.5</a:t>
                      </a:r>
                    </a:p>
                  </a:txBody>
                  <a:tcPr/>
                </a:tc>
                <a:tc>
                  <a:txBody>
                    <a:bodyPr/>
                    <a:lstStyle/>
                    <a:p>
                      <a:r>
                        <a:rPr lang="en-US" dirty="0"/>
                        <a:t>7.5</a:t>
                      </a:r>
                    </a:p>
                  </a:txBody>
                  <a:tcPr/>
                </a:tc>
                <a:extLst>
                  <a:ext uri="{0D108BD9-81ED-4DB2-BD59-A6C34878D82A}">
                    <a16:rowId xmlns="" xmlns:a16="http://schemas.microsoft.com/office/drawing/2014/main" val="10001"/>
                  </a:ext>
                </a:extLst>
              </a:tr>
              <a:tr h="52352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x</a:t>
                      </a:r>
                      <a:r>
                        <a:rPr lang="en-US" baseline="-25000" dirty="0"/>
                        <a:t>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Count of negative lexicon words</a:t>
                      </a:r>
                    </a:p>
                  </a:txBody>
                  <a:tcPr/>
                </a:tc>
                <a:tc>
                  <a:txBody>
                    <a:bodyPr/>
                    <a:lstStyle/>
                    <a:p>
                      <a:r>
                        <a:rPr lang="en-US"/>
                        <a:t>2</a:t>
                      </a:r>
                    </a:p>
                  </a:txBody>
                  <a:tcPr/>
                </a:tc>
                <a:tc>
                  <a:txBody>
                    <a:bodyPr/>
                    <a:lstStyle/>
                    <a:p>
                      <a:r>
                        <a:rPr lang="en-US" dirty="0"/>
                        <a:t>-5.0</a:t>
                      </a:r>
                    </a:p>
                  </a:txBody>
                  <a:tcPr/>
                </a:tc>
                <a:tc>
                  <a:txBody>
                    <a:bodyPr/>
                    <a:lstStyle/>
                    <a:p>
                      <a:r>
                        <a:rPr lang="en-US" dirty="0"/>
                        <a:t>-10</a:t>
                      </a:r>
                    </a:p>
                  </a:txBody>
                  <a:tcPr/>
                </a:tc>
                <a:extLst>
                  <a:ext uri="{0D108BD9-81ED-4DB2-BD59-A6C34878D82A}">
                    <a16:rowId xmlns="" xmlns:a16="http://schemas.microsoft.com/office/drawing/2014/main" val="10002"/>
                  </a:ext>
                </a:extLst>
              </a:tr>
              <a:tr h="523520">
                <a:tc>
                  <a:txBody>
                    <a:bodyPr/>
                    <a:lstStyle/>
                    <a:p>
                      <a:r>
                        <a:rPr lang="en-US" dirty="0"/>
                        <a:t>x</a:t>
                      </a:r>
                      <a:r>
                        <a:rPr lang="en-US" baseline="-25000" dirty="0"/>
                        <a:t>3</a:t>
                      </a:r>
                      <a:endParaRPr lang="en-US" dirty="0"/>
                    </a:p>
                  </a:txBody>
                  <a:tcPr/>
                </a:tc>
                <a:tc>
                  <a:txBody>
                    <a:bodyPr/>
                    <a:lstStyle/>
                    <a:p>
                      <a:r>
                        <a:rPr lang="en-US" dirty="0"/>
                        <a:t>Does no appear?  (binary feature)</a:t>
                      </a:r>
                    </a:p>
                  </a:txBody>
                  <a:tcPr/>
                </a:tc>
                <a:tc>
                  <a:txBody>
                    <a:bodyPr/>
                    <a:lstStyle/>
                    <a:p>
                      <a:r>
                        <a:rPr lang="en-US"/>
                        <a:t>1</a:t>
                      </a:r>
                    </a:p>
                  </a:txBody>
                  <a:tcPr/>
                </a:tc>
                <a:tc>
                  <a:txBody>
                    <a:bodyPr/>
                    <a:lstStyle/>
                    <a:p>
                      <a:r>
                        <a:rPr lang="en-US" dirty="0"/>
                        <a:t>-1.2</a:t>
                      </a:r>
                    </a:p>
                  </a:txBody>
                  <a:tcPr/>
                </a:tc>
                <a:tc>
                  <a:txBody>
                    <a:bodyPr/>
                    <a:lstStyle/>
                    <a:p>
                      <a:r>
                        <a:rPr lang="en-US" dirty="0"/>
                        <a:t>-1.2</a:t>
                      </a:r>
                    </a:p>
                  </a:txBody>
                  <a:tcPr/>
                </a:tc>
                <a:extLst>
                  <a:ext uri="{0D108BD9-81ED-4DB2-BD59-A6C34878D82A}">
                    <a16:rowId xmlns="" xmlns:a16="http://schemas.microsoft.com/office/drawing/2014/main" val="10003"/>
                  </a:ext>
                </a:extLst>
              </a:tr>
              <a:tr h="523520">
                <a:tc>
                  <a:txBody>
                    <a:bodyPr/>
                    <a:lstStyle/>
                    <a:p>
                      <a:r>
                        <a:rPr lang="en-US" dirty="0"/>
                        <a:t>x</a:t>
                      </a:r>
                      <a:r>
                        <a:rPr lang="en-US" baseline="-25000" dirty="0"/>
                        <a:t>4</a:t>
                      </a:r>
                      <a:endParaRPr lang="en-US" dirty="0"/>
                    </a:p>
                  </a:txBody>
                  <a:tcPr/>
                </a:tc>
                <a:tc>
                  <a:txBody>
                    <a:bodyPr/>
                    <a:lstStyle/>
                    <a:p>
                      <a:r>
                        <a:rPr lang="en-US" dirty="0" err="1"/>
                        <a:t>Num</a:t>
                      </a:r>
                      <a:r>
                        <a:rPr lang="en-US" dirty="0"/>
                        <a:t> 1</a:t>
                      </a:r>
                      <a:r>
                        <a:rPr lang="en-US" baseline="30000" dirty="0"/>
                        <a:t>st</a:t>
                      </a:r>
                      <a:r>
                        <a:rPr lang="en-US" dirty="0"/>
                        <a:t> and 2nd</a:t>
                      </a:r>
                      <a:r>
                        <a:rPr lang="en-US" baseline="0" dirty="0"/>
                        <a:t> person pronouns</a:t>
                      </a:r>
                      <a:endParaRPr lang="en-US" dirty="0"/>
                    </a:p>
                  </a:txBody>
                  <a:tcPr/>
                </a:tc>
                <a:tc>
                  <a:txBody>
                    <a:bodyPr/>
                    <a:lstStyle/>
                    <a:p>
                      <a:r>
                        <a:rPr lang="en-US"/>
                        <a:t>3</a:t>
                      </a:r>
                    </a:p>
                  </a:txBody>
                  <a:tcPr/>
                </a:tc>
                <a:tc>
                  <a:txBody>
                    <a:bodyPr/>
                    <a:lstStyle/>
                    <a:p>
                      <a:r>
                        <a:rPr lang="en-US" dirty="0"/>
                        <a:t>0.5</a:t>
                      </a:r>
                    </a:p>
                  </a:txBody>
                  <a:tcPr/>
                </a:tc>
                <a:tc>
                  <a:txBody>
                    <a:bodyPr/>
                    <a:lstStyle/>
                    <a:p>
                      <a:r>
                        <a:rPr lang="en-US" dirty="0"/>
                        <a:t>1.5</a:t>
                      </a:r>
                    </a:p>
                  </a:txBody>
                  <a:tcPr/>
                </a:tc>
                <a:extLst>
                  <a:ext uri="{0D108BD9-81ED-4DB2-BD59-A6C34878D82A}">
                    <a16:rowId xmlns="" xmlns:a16="http://schemas.microsoft.com/office/drawing/2014/main" val="10004"/>
                  </a:ext>
                </a:extLst>
              </a:tr>
              <a:tr h="352780">
                <a:tc>
                  <a:txBody>
                    <a:bodyPr/>
                    <a:lstStyle/>
                    <a:p>
                      <a:r>
                        <a:rPr lang="en-US" dirty="0"/>
                        <a:t>x</a:t>
                      </a:r>
                      <a:r>
                        <a:rPr lang="en-US" baseline="-25000" dirty="0"/>
                        <a:t>5</a:t>
                      </a:r>
                      <a:endParaRPr lang="en-US" dirty="0"/>
                    </a:p>
                  </a:txBody>
                  <a:tcPr/>
                </a:tc>
                <a:tc>
                  <a:txBody>
                    <a:bodyPr/>
                    <a:lstStyle/>
                    <a:p>
                      <a:r>
                        <a:rPr lang="en-US" dirty="0"/>
                        <a:t>Does !</a:t>
                      </a:r>
                      <a:r>
                        <a:rPr lang="en-US" baseline="0" dirty="0"/>
                        <a:t> appear? (binary feature)</a:t>
                      </a:r>
                      <a:endParaRPr lang="en-US" dirty="0"/>
                    </a:p>
                  </a:txBody>
                  <a:tcPr/>
                </a:tc>
                <a:tc>
                  <a:txBody>
                    <a:bodyPr/>
                    <a:lstStyle/>
                    <a:p>
                      <a:r>
                        <a:rPr lang="en-US" dirty="0"/>
                        <a:t>0</a:t>
                      </a:r>
                    </a:p>
                  </a:txBody>
                  <a:tcPr/>
                </a:tc>
                <a:tc>
                  <a:txBody>
                    <a:bodyPr/>
                    <a:lstStyle/>
                    <a:p>
                      <a:r>
                        <a:rPr lang="en-US" dirty="0"/>
                        <a:t>2.0</a:t>
                      </a:r>
                    </a:p>
                  </a:txBody>
                  <a:tcPr/>
                </a:tc>
                <a:tc>
                  <a:txBody>
                    <a:bodyPr/>
                    <a:lstStyle/>
                    <a:p>
                      <a:r>
                        <a:rPr lang="en-US" dirty="0"/>
                        <a:t>0</a:t>
                      </a:r>
                    </a:p>
                  </a:txBody>
                  <a:tcPr/>
                </a:tc>
                <a:extLst>
                  <a:ext uri="{0D108BD9-81ED-4DB2-BD59-A6C34878D82A}">
                    <a16:rowId xmlns="" xmlns:a16="http://schemas.microsoft.com/office/drawing/2014/main" val="10005"/>
                  </a:ext>
                </a:extLst>
              </a:tr>
              <a:tr h="523520">
                <a:tc>
                  <a:txBody>
                    <a:bodyPr/>
                    <a:lstStyle/>
                    <a:p>
                      <a:r>
                        <a:rPr lang="en-US" dirty="0"/>
                        <a:t>x</a:t>
                      </a:r>
                      <a:r>
                        <a:rPr lang="en-US" baseline="-25000" dirty="0"/>
                        <a:t>6</a:t>
                      </a:r>
                      <a:endParaRPr lang="en-US" dirty="0"/>
                    </a:p>
                  </a:txBody>
                  <a:tcPr/>
                </a:tc>
                <a:tc>
                  <a:txBody>
                    <a:bodyPr/>
                    <a:lstStyle/>
                    <a:p>
                      <a:r>
                        <a:rPr lang="en-US" dirty="0"/>
                        <a:t>Log of the word count for the doc</a:t>
                      </a:r>
                    </a:p>
                  </a:txBody>
                  <a:tcPr/>
                </a:tc>
                <a:tc>
                  <a:txBody>
                    <a:bodyPr/>
                    <a:lstStyle/>
                    <a:p>
                      <a:r>
                        <a:rPr lang="en-US" dirty="0"/>
                        <a:t>4.15</a:t>
                      </a:r>
                    </a:p>
                  </a:txBody>
                  <a:tcPr/>
                </a:tc>
                <a:tc>
                  <a:txBody>
                    <a:bodyPr/>
                    <a:lstStyle/>
                    <a:p>
                      <a:r>
                        <a:rPr lang="en-US" dirty="0"/>
                        <a:t>0.7</a:t>
                      </a:r>
                    </a:p>
                  </a:txBody>
                  <a:tcPr/>
                </a:tc>
                <a:tc>
                  <a:txBody>
                    <a:bodyPr/>
                    <a:lstStyle/>
                    <a:p>
                      <a:r>
                        <a:rPr lang="en-US" dirty="0"/>
                        <a:t>2.905</a:t>
                      </a:r>
                    </a:p>
                  </a:txBody>
                  <a:tcPr/>
                </a:tc>
                <a:extLst>
                  <a:ext uri="{0D108BD9-81ED-4DB2-BD59-A6C34878D82A}">
                    <a16:rowId xmlns="" xmlns:a16="http://schemas.microsoft.com/office/drawing/2014/main" val="10006"/>
                  </a:ext>
                </a:extLst>
              </a:tr>
              <a:tr h="352780">
                <a:tc>
                  <a:txBody>
                    <a:bodyPr/>
                    <a:lstStyle/>
                    <a:p>
                      <a:r>
                        <a:rPr lang="en-US" dirty="0"/>
                        <a:t>b</a:t>
                      </a:r>
                    </a:p>
                  </a:txBody>
                  <a:tcPr/>
                </a:tc>
                <a:tc>
                  <a:txBody>
                    <a:bodyPr/>
                    <a:lstStyle/>
                    <a:p>
                      <a:r>
                        <a:rPr lang="en-US" dirty="0"/>
                        <a:t>bias</a:t>
                      </a:r>
                    </a:p>
                  </a:txBody>
                  <a:tcPr/>
                </a:tc>
                <a:tc>
                  <a:txBody>
                    <a:bodyPr/>
                    <a:lstStyle/>
                    <a:p>
                      <a:r>
                        <a:rPr lang="en-US" dirty="0"/>
                        <a:t>1</a:t>
                      </a:r>
                    </a:p>
                  </a:txBody>
                  <a:tcPr/>
                </a:tc>
                <a:tc>
                  <a:txBody>
                    <a:bodyPr/>
                    <a:lstStyle/>
                    <a:p>
                      <a:r>
                        <a:rPr lang="en-US" dirty="0"/>
                        <a:t>0.1</a:t>
                      </a:r>
                    </a:p>
                  </a:txBody>
                  <a:tcPr/>
                </a:tc>
                <a:tc>
                  <a:txBody>
                    <a:bodyPr/>
                    <a:lstStyle/>
                    <a:p>
                      <a:r>
                        <a:rPr lang="en-US" dirty="0"/>
                        <a:t>.1</a:t>
                      </a:r>
                    </a:p>
                  </a:txBody>
                  <a:tcPr/>
                </a:tc>
                <a:extLst>
                  <a:ext uri="{0D108BD9-81ED-4DB2-BD59-A6C34878D82A}">
                    <a16:rowId xmlns="" xmlns:a16="http://schemas.microsoft.com/office/drawing/2014/main" val="10007"/>
                  </a:ext>
                </a:extLst>
              </a:tr>
            </a:tbl>
          </a:graphicData>
        </a:graphic>
      </p:graphicFrame>
      <p:sp>
        <p:nvSpPr>
          <p:cNvPr id="16" name="Title 15"/>
          <p:cNvSpPr>
            <a:spLocks noGrp="1"/>
          </p:cNvSpPr>
          <p:nvPr>
            <p:ph type="title"/>
          </p:nvPr>
        </p:nvSpPr>
        <p:spPr/>
        <p:txBody>
          <a:bodyPr/>
          <a:lstStyle/>
          <a:p>
            <a:r>
              <a:rPr lang="en-US" dirty="0"/>
              <a:t>Computing Z</a:t>
            </a:r>
          </a:p>
        </p:txBody>
      </p:sp>
      <p:pic>
        <p:nvPicPr>
          <p:cNvPr id="17" name="Picture 16"/>
          <p:cNvPicPr>
            <a:picLocks noChangeAspect="1"/>
          </p:cNvPicPr>
          <p:nvPr/>
        </p:nvPicPr>
        <p:blipFill>
          <a:blip r:embed="rId2"/>
          <a:stretch>
            <a:fillRect/>
          </a:stretch>
        </p:blipFill>
        <p:spPr>
          <a:xfrm>
            <a:off x="1371600" y="5334000"/>
            <a:ext cx="3837093" cy="1676400"/>
          </a:xfrm>
          <a:prstGeom prst="rect">
            <a:avLst/>
          </a:prstGeom>
        </p:spPr>
      </p:pic>
      <p:sp>
        <p:nvSpPr>
          <p:cNvPr id="2" name="TextBox 1"/>
          <p:cNvSpPr txBox="1"/>
          <p:nvPr/>
        </p:nvSpPr>
        <p:spPr>
          <a:xfrm>
            <a:off x="6529831" y="5779785"/>
            <a:ext cx="2055371" cy="784830"/>
          </a:xfrm>
          <a:prstGeom prst="rect">
            <a:avLst/>
          </a:prstGeom>
          <a:noFill/>
        </p:spPr>
        <p:txBody>
          <a:bodyPr wrap="none" rtlCol="0">
            <a:spAutoFit/>
          </a:bodyPr>
          <a:lstStyle/>
          <a:p>
            <a:r>
              <a:rPr lang="en-US" sz="4500" dirty="0"/>
              <a:t>Z=</a:t>
            </a:r>
            <a:r>
              <a:rPr lang="nb-NO" sz="4500" dirty="0"/>
              <a:t>0.805</a:t>
            </a:r>
            <a:endParaRPr lang="en-US" sz="4500" dirty="0"/>
          </a:p>
        </p:txBody>
      </p:sp>
    </p:spTree>
    <p:extLst>
      <p:ext uri="{BB962C8B-B14F-4D97-AF65-F5344CB8AC3E}">
        <p14:creationId xmlns:p14="http://schemas.microsoft.com/office/powerpoint/2010/main" val="4767947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nvGraphicFramePr>
        <p:xfrm>
          <a:off x="835660" y="1905000"/>
          <a:ext cx="7749542" cy="3557120"/>
        </p:xfrm>
        <a:graphic>
          <a:graphicData uri="http://schemas.openxmlformats.org/drawingml/2006/table">
            <a:tbl>
              <a:tblPr firstRow="1" bandRow="1">
                <a:tableStyleId>{5C22544A-7EE6-4342-B048-85BDC9FD1C3A}</a:tableStyleId>
              </a:tblPr>
              <a:tblGrid>
                <a:gridCol w="711469">
                  <a:extLst>
                    <a:ext uri="{9D8B030D-6E8A-4147-A177-3AD203B41FA5}">
                      <a16:colId xmlns="" xmlns:a16="http://schemas.microsoft.com/office/drawing/2014/main" val="20000"/>
                    </a:ext>
                  </a:extLst>
                </a:gridCol>
                <a:gridCol w="3665519">
                  <a:extLst>
                    <a:ext uri="{9D8B030D-6E8A-4147-A177-3AD203B41FA5}">
                      <a16:colId xmlns="" xmlns:a16="http://schemas.microsoft.com/office/drawing/2014/main" val="20001"/>
                    </a:ext>
                  </a:extLst>
                </a:gridCol>
                <a:gridCol w="876938">
                  <a:extLst>
                    <a:ext uri="{9D8B030D-6E8A-4147-A177-3AD203B41FA5}">
                      <a16:colId xmlns="" xmlns:a16="http://schemas.microsoft.com/office/drawing/2014/main" val="20002"/>
                    </a:ext>
                  </a:extLst>
                </a:gridCol>
                <a:gridCol w="1247808">
                  <a:extLst>
                    <a:ext uri="{9D8B030D-6E8A-4147-A177-3AD203B41FA5}">
                      <a16:colId xmlns="" xmlns:a16="http://schemas.microsoft.com/office/drawing/2014/main" val="20003"/>
                    </a:ext>
                  </a:extLst>
                </a:gridCol>
                <a:gridCol w="1247808">
                  <a:extLst>
                    <a:ext uri="{9D8B030D-6E8A-4147-A177-3AD203B41FA5}">
                      <a16:colId xmlns="" xmlns:a16="http://schemas.microsoft.com/office/drawing/2014/main" val="20004"/>
                    </a:ext>
                  </a:extLst>
                </a:gridCol>
              </a:tblGrid>
              <a:tr h="352780">
                <a:tc>
                  <a:txBody>
                    <a:bodyPr/>
                    <a:lstStyle/>
                    <a:p>
                      <a:r>
                        <a:rPr lang="en-US" dirty="0" err="1"/>
                        <a:t>Var</a:t>
                      </a:r>
                      <a:endParaRPr lang="en-US" dirty="0"/>
                    </a:p>
                  </a:txBody>
                  <a:tcPr/>
                </a:tc>
                <a:tc>
                  <a:txBody>
                    <a:bodyPr/>
                    <a:lstStyle/>
                    <a:p>
                      <a:r>
                        <a:rPr lang="en-US" dirty="0"/>
                        <a:t>Definition</a:t>
                      </a:r>
                    </a:p>
                  </a:txBody>
                  <a:tcPr/>
                </a:tc>
                <a:tc>
                  <a:txBody>
                    <a:bodyPr/>
                    <a:lstStyle/>
                    <a:p>
                      <a:r>
                        <a:rPr lang="en-US" dirty="0"/>
                        <a:t>Value</a:t>
                      </a:r>
                    </a:p>
                  </a:txBody>
                  <a:tcPr/>
                </a:tc>
                <a:tc>
                  <a:txBody>
                    <a:bodyPr/>
                    <a:lstStyle/>
                    <a:p>
                      <a:r>
                        <a:rPr lang="en-US" dirty="0"/>
                        <a:t>Weight</a:t>
                      </a:r>
                    </a:p>
                  </a:txBody>
                  <a:tcPr/>
                </a:tc>
                <a:tc>
                  <a:txBody>
                    <a:bodyPr/>
                    <a:lstStyle/>
                    <a:p>
                      <a:r>
                        <a:rPr lang="en-US" dirty="0"/>
                        <a:t>Product</a:t>
                      </a:r>
                    </a:p>
                  </a:txBody>
                  <a:tcPr/>
                </a:tc>
                <a:extLst>
                  <a:ext uri="{0D108BD9-81ED-4DB2-BD59-A6C34878D82A}">
                    <a16:rowId xmlns="" xmlns:a16="http://schemas.microsoft.com/office/drawing/2014/main" val="10000"/>
                  </a:ext>
                </a:extLst>
              </a:tr>
              <a:tr h="352780">
                <a:tc>
                  <a:txBody>
                    <a:bodyPr/>
                    <a:lstStyle/>
                    <a:p>
                      <a:r>
                        <a:rPr lang="en-US" dirty="0"/>
                        <a:t>x</a:t>
                      </a:r>
                      <a:r>
                        <a:rPr lang="en-US" baseline="-25000" dirty="0"/>
                        <a:t>1</a:t>
                      </a:r>
                    </a:p>
                  </a:txBody>
                  <a:tcPr/>
                </a:tc>
                <a:tc>
                  <a:txBody>
                    <a:bodyPr/>
                    <a:lstStyle/>
                    <a:p>
                      <a:r>
                        <a:rPr lang="en-US" dirty="0"/>
                        <a:t>Count of positive lexicon words</a:t>
                      </a:r>
                    </a:p>
                  </a:txBody>
                  <a:tcPr/>
                </a:tc>
                <a:tc>
                  <a:txBody>
                    <a:bodyPr/>
                    <a:lstStyle/>
                    <a:p>
                      <a:r>
                        <a:rPr lang="en-US" dirty="0"/>
                        <a:t>3</a:t>
                      </a:r>
                    </a:p>
                  </a:txBody>
                  <a:tcPr/>
                </a:tc>
                <a:tc>
                  <a:txBody>
                    <a:bodyPr/>
                    <a:lstStyle/>
                    <a:p>
                      <a:r>
                        <a:rPr lang="en-US" dirty="0"/>
                        <a:t>2.5</a:t>
                      </a:r>
                    </a:p>
                  </a:txBody>
                  <a:tcPr/>
                </a:tc>
                <a:tc>
                  <a:txBody>
                    <a:bodyPr/>
                    <a:lstStyle/>
                    <a:p>
                      <a:r>
                        <a:rPr lang="en-US" dirty="0"/>
                        <a:t>7.5</a:t>
                      </a:r>
                    </a:p>
                  </a:txBody>
                  <a:tcPr/>
                </a:tc>
                <a:extLst>
                  <a:ext uri="{0D108BD9-81ED-4DB2-BD59-A6C34878D82A}">
                    <a16:rowId xmlns="" xmlns:a16="http://schemas.microsoft.com/office/drawing/2014/main" val="10001"/>
                  </a:ext>
                </a:extLst>
              </a:tr>
              <a:tr h="52352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x</a:t>
                      </a:r>
                      <a:r>
                        <a:rPr lang="en-US" baseline="-25000" dirty="0"/>
                        <a:t>2</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Count of negative lexicon words</a:t>
                      </a:r>
                    </a:p>
                  </a:txBody>
                  <a:tcPr/>
                </a:tc>
                <a:tc>
                  <a:txBody>
                    <a:bodyPr/>
                    <a:lstStyle/>
                    <a:p>
                      <a:r>
                        <a:rPr lang="en-US"/>
                        <a:t>2</a:t>
                      </a:r>
                    </a:p>
                  </a:txBody>
                  <a:tcPr/>
                </a:tc>
                <a:tc>
                  <a:txBody>
                    <a:bodyPr/>
                    <a:lstStyle/>
                    <a:p>
                      <a:r>
                        <a:rPr lang="en-US" dirty="0"/>
                        <a:t>-5.0</a:t>
                      </a:r>
                    </a:p>
                  </a:txBody>
                  <a:tcPr/>
                </a:tc>
                <a:tc>
                  <a:txBody>
                    <a:bodyPr/>
                    <a:lstStyle/>
                    <a:p>
                      <a:r>
                        <a:rPr lang="en-US" dirty="0"/>
                        <a:t>-10</a:t>
                      </a:r>
                    </a:p>
                  </a:txBody>
                  <a:tcPr/>
                </a:tc>
                <a:extLst>
                  <a:ext uri="{0D108BD9-81ED-4DB2-BD59-A6C34878D82A}">
                    <a16:rowId xmlns="" xmlns:a16="http://schemas.microsoft.com/office/drawing/2014/main" val="10002"/>
                  </a:ext>
                </a:extLst>
              </a:tr>
              <a:tr h="523520">
                <a:tc>
                  <a:txBody>
                    <a:bodyPr/>
                    <a:lstStyle/>
                    <a:p>
                      <a:r>
                        <a:rPr lang="en-US" dirty="0"/>
                        <a:t>x</a:t>
                      </a:r>
                      <a:r>
                        <a:rPr lang="en-US" baseline="-25000" dirty="0"/>
                        <a:t>3</a:t>
                      </a:r>
                      <a:endParaRPr lang="en-US" dirty="0"/>
                    </a:p>
                  </a:txBody>
                  <a:tcPr/>
                </a:tc>
                <a:tc>
                  <a:txBody>
                    <a:bodyPr/>
                    <a:lstStyle/>
                    <a:p>
                      <a:r>
                        <a:rPr lang="en-US" dirty="0"/>
                        <a:t>Does no appear?  (binary feature)</a:t>
                      </a:r>
                    </a:p>
                  </a:txBody>
                  <a:tcPr/>
                </a:tc>
                <a:tc>
                  <a:txBody>
                    <a:bodyPr/>
                    <a:lstStyle/>
                    <a:p>
                      <a:r>
                        <a:rPr lang="en-US"/>
                        <a:t>1</a:t>
                      </a:r>
                    </a:p>
                  </a:txBody>
                  <a:tcPr/>
                </a:tc>
                <a:tc>
                  <a:txBody>
                    <a:bodyPr/>
                    <a:lstStyle/>
                    <a:p>
                      <a:r>
                        <a:rPr lang="en-US" dirty="0"/>
                        <a:t>-1.2</a:t>
                      </a:r>
                    </a:p>
                  </a:txBody>
                  <a:tcPr/>
                </a:tc>
                <a:tc>
                  <a:txBody>
                    <a:bodyPr/>
                    <a:lstStyle/>
                    <a:p>
                      <a:r>
                        <a:rPr lang="en-US" dirty="0"/>
                        <a:t>-1.2</a:t>
                      </a:r>
                    </a:p>
                  </a:txBody>
                  <a:tcPr/>
                </a:tc>
                <a:extLst>
                  <a:ext uri="{0D108BD9-81ED-4DB2-BD59-A6C34878D82A}">
                    <a16:rowId xmlns="" xmlns:a16="http://schemas.microsoft.com/office/drawing/2014/main" val="10003"/>
                  </a:ext>
                </a:extLst>
              </a:tr>
              <a:tr h="523520">
                <a:tc>
                  <a:txBody>
                    <a:bodyPr/>
                    <a:lstStyle/>
                    <a:p>
                      <a:r>
                        <a:rPr lang="en-US" dirty="0"/>
                        <a:t>x</a:t>
                      </a:r>
                      <a:r>
                        <a:rPr lang="en-US" baseline="-25000" dirty="0"/>
                        <a:t>4</a:t>
                      </a:r>
                      <a:endParaRPr lang="en-US" dirty="0"/>
                    </a:p>
                  </a:txBody>
                  <a:tcPr/>
                </a:tc>
                <a:tc>
                  <a:txBody>
                    <a:bodyPr/>
                    <a:lstStyle/>
                    <a:p>
                      <a:r>
                        <a:rPr lang="en-US" dirty="0" err="1"/>
                        <a:t>Num</a:t>
                      </a:r>
                      <a:r>
                        <a:rPr lang="en-US" dirty="0"/>
                        <a:t> 1</a:t>
                      </a:r>
                      <a:r>
                        <a:rPr lang="en-US" baseline="30000" dirty="0"/>
                        <a:t>st</a:t>
                      </a:r>
                      <a:r>
                        <a:rPr lang="en-US" dirty="0"/>
                        <a:t> and 2nd</a:t>
                      </a:r>
                      <a:r>
                        <a:rPr lang="en-US" baseline="0" dirty="0"/>
                        <a:t> person pronouns</a:t>
                      </a:r>
                      <a:endParaRPr lang="en-US" dirty="0"/>
                    </a:p>
                  </a:txBody>
                  <a:tcPr/>
                </a:tc>
                <a:tc>
                  <a:txBody>
                    <a:bodyPr/>
                    <a:lstStyle/>
                    <a:p>
                      <a:r>
                        <a:rPr lang="en-US"/>
                        <a:t>3</a:t>
                      </a:r>
                    </a:p>
                  </a:txBody>
                  <a:tcPr/>
                </a:tc>
                <a:tc>
                  <a:txBody>
                    <a:bodyPr/>
                    <a:lstStyle/>
                    <a:p>
                      <a:r>
                        <a:rPr lang="en-US" dirty="0"/>
                        <a:t>0.5</a:t>
                      </a:r>
                    </a:p>
                  </a:txBody>
                  <a:tcPr/>
                </a:tc>
                <a:tc>
                  <a:txBody>
                    <a:bodyPr/>
                    <a:lstStyle/>
                    <a:p>
                      <a:r>
                        <a:rPr lang="en-US" dirty="0"/>
                        <a:t>1.5</a:t>
                      </a:r>
                    </a:p>
                  </a:txBody>
                  <a:tcPr/>
                </a:tc>
                <a:extLst>
                  <a:ext uri="{0D108BD9-81ED-4DB2-BD59-A6C34878D82A}">
                    <a16:rowId xmlns="" xmlns:a16="http://schemas.microsoft.com/office/drawing/2014/main" val="10004"/>
                  </a:ext>
                </a:extLst>
              </a:tr>
              <a:tr h="352780">
                <a:tc>
                  <a:txBody>
                    <a:bodyPr/>
                    <a:lstStyle/>
                    <a:p>
                      <a:r>
                        <a:rPr lang="en-US" dirty="0"/>
                        <a:t>x</a:t>
                      </a:r>
                      <a:r>
                        <a:rPr lang="en-US" baseline="-25000" dirty="0"/>
                        <a:t>5</a:t>
                      </a:r>
                      <a:endParaRPr lang="en-US" dirty="0"/>
                    </a:p>
                  </a:txBody>
                  <a:tcPr/>
                </a:tc>
                <a:tc>
                  <a:txBody>
                    <a:bodyPr/>
                    <a:lstStyle/>
                    <a:p>
                      <a:r>
                        <a:rPr lang="en-US" dirty="0"/>
                        <a:t>Does !</a:t>
                      </a:r>
                      <a:r>
                        <a:rPr lang="en-US" baseline="0" dirty="0"/>
                        <a:t> appear? (binary feature)</a:t>
                      </a:r>
                      <a:endParaRPr lang="en-US" dirty="0"/>
                    </a:p>
                  </a:txBody>
                  <a:tcPr/>
                </a:tc>
                <a:tc>
                  <a:txBody>
                    <a:bodyPr/>
                    <a:lstStyle/>
                    <a:p>
                      <a:r>
                        <a:rPr lang="en-US" dirty="0"/>
                        <a:t>0</a:t>
                      </a:r>
                    </a:p>
                  </a:txBody>
                  <a:tcPr/>
                </a:tc>
                <a:tc>
                  <a:txBody>
                    <a:bodyPr/>
                    <a:lstStyle/>
                    <a:p>
                      <a:r>
                        <a:rPr lang="en-US" dirty="0"/>
                        <a:t>2.0</a:t>
                      </a:r>
                    </a:p>
                  </a:txBody>
                  <a:tcPr/>
                </a:tc>
                <a:tc>
                  <a:txBody>
                    <a:bodyPr/>
                    <a:lstStyle/>
                    <a:p>
                      <a:r>
                        <a:rPr lang="en-US" dirty="0"/>
                        <a:t>0</a:t>
                      </a:r>
                    </a:p>
                  </a:txBody>
                  <a:tcPr/>
                </a:tc>
                <a:extLst>
                  <a:ext uri="{0D108BD9-81ED-4DB2-BD59-A6C34878D82A}">
                    <a16:rowId xmlns="" xmlns:a16="http://schemas.microsoft.com/office/drawing/2014/main" val="10005"/>
                  </a:ext>
                </a:extLst>
              </a:tr>
              <a:tr h="523520">
                <a:tc>
                  <a:txBody>
                    <a:bodyPr/>
                    <a:lstStyle/>
                    <a:p>
                      <a:r>
                        <a:rPr lang="en-US" dirty="0"/>
                        <a:t>x</a:t>
                      </a:r>
                      <a:r>
                        <a:rPr lang="en-US" baseline="-25000" dirty="0"/>
                        <a:t>6</a:t>
                      </a:r>
                      <a:endParaRPr lang="en-US" dirty="0"/>
                    </a:p>
                  </a:txBody>
                  <a:tcPr/>
                </a:tc>
                <a:tc>
                  <a:txBody>
                    <a:bodyPr/>
                    <a:lstStyle/>
                    <a:p>
                      <a:r>
                        <a:rPr lang="en-US" dirty="0"/>
                        <a:t>Log of the word count for the doc</a:t>
                      </a:r>
                    </a:p>
                  </a:txBody>
                  <a:tcPr/>
                </a:tc>
                <a:tc>
                  <a:txBody>
                    <a:bodyPr/>
                    <a:lstStyle/>
                    <a:p>
                      <a:r>
                        <a:rPr lang="en-US" dirty="0"/>
                        <a:t>4.15</a:t>
                      </a:r>
                    </a:p>
                  </a:txBody>
                  <a:tcPr/>
                </a:tc>
                <a:tc>
                  <a:txBody>
                    <a:bodyPr/>
                    <a:lstStyle/>
                    <a:p>
                      <a:r>
                        <a:rPr lang="en-US" dirty="0"/>
                        <a:t>0.7</a:t>
                      </a:r>
                    </a:p>
                  </a:txBody>
                  <a:tcPr/>
                </a:tc>
                <a:tc>
                  <a:txBody>
                    <a:bodyPr/>
                    <a:lstStyle/>
                    <a:p>
                      <a:r>
                        <a:rPr lang="en-US" dirty="0"/>
                        <a:t>2.905</a:t>
                      </a:r>
                    </a:p>
                  </a:txBody>
                  <a:tcPr/>
                </a:tc>
                <a:extLst>
                  <a:ext uri="{0D108BD9-81ED-4DB2-BD59-A6C34878D82A}">
                    <a16:rowId xmlns="" xmlns:a16="http://schemas.microsoft.com/office/drawing/2014/main" val="10006"/>
                  </a:ext>
                </a:extLst>
              </a:tr>
              <a:tr h="352780">
                <a:tc>
                  <a:txBody>
                    <a:bodyPr/>
                    <a:lstStyle/>
                    <a:p>
                      <a:r>
                        <a:rPr lang="en-US" dirty="0"/>
                        <a:t>b</a:t>
                      </a:r>
                    </a:p>
                  </a:txBody>
                  <a:tcPr/>
                </a:tc>
                <a:tc>
                  <a:txBody>
                    <a:bodyPr/>
                    <a:lstStyle/>
                    <a:p>
                      <a:r>
                        <a:rPr lang="en-US" dirty="0"/>
                        <a:t>bias</a:t>
                      </a:r>
                    </a:p>
                  </a:txBody>
                  <a:tcPr/>
                </a:tc>
                <a:tc>
                  <a:txBody>
                    <a:bodyPr/>
                    <a:lstStyle/>
                    <a:p>
                      <a:r>
                        <a:rPr lang="en-US" dirty="0"/>
                        <a:t>1</a:t>
                      </a:r>
                    </a:p>
                  </a:txBody>
                  <a:tcPr/>
                </a:tc>
                <a:tc>
                  <a:txBody>
                    <a:bodyPr/>
                    <a:lstStyle/>
                    <a:p>
                      <a:r>
                        <a:rPr lang="en-US" dirty="0"/>
                        <a:t>0.1</a:t>
                      </a:r>
                    </a:p>
                  </a:txBody>
                  <a:tcPr/>
                </a:tc>
                <a:tc>
                  <a:txBody>
                    <a:bodyPr/>
                    <a:lstStyle/>
                    <a:p>
                      <a:r>
                        <a:rPr lang="en-US" dirty="0"/>
                        <a:t>.1</a:t>
                      </a:r>
                    </a:p>
                  </a:txBody>
                  <a:tcPr/>
                </a:tc>
                <a:extLst>
                  <a:ext uri="{0D108BD9-81ED-4DB2-BD59-A6C34878D82A}">
                    <a16:rowId xmlns="" xmlns:a16="http://schemas.microsoft.com/office/drawing/2014/main" val="10007"/>
                  </a:ext>
                </a:extLst>
              </a:tr>
            </a:tbl>
          </a:graphicData>
        </a:graphic>
      </p:graphicFrame>
      <p:sp>
        <p:nvSpPr>
          <p:cNvPr id="16" name="Title 15"/>
          <p:cNvSpPr>
            <a:spLocks noGrp="1"/>
          </p:cNvSpPr>
          <p:nvPr>
            <p:ph type="title"/>
          </p:nvPr>
        </p:nvSpPr>
        <p:spPr/>
        <p:txBody>
          <a:bodyPr/>
          <a:lstStyle/>
          <a:p>
            <a:r>
              <a:rPr lang="en-US" dirty="0"/>
              <a:t>Sigmoid(Z)</a:t>
            </a:r>
          </a:p>
        </p:txBody>
      </p:sp>
      <p:sp>
        <p:nvSpPr>
          <p:cNvPr id="2" name="TextBox 1"/>
          <p:cNvSpPr txBox="1"/>
          <p:nvPr/>
        </p:nvSpPr>
        <p:spPr>
          <a:xfrm>
            <a:off x="6477000" y="5454134"/>
            <a:ext cx="2454518" cy="2262158"/>
          </a:xfrm>
          <a:prstGeom prst="rect">
            <a:avLst/>
          </a:prstGeom>
          <a:noFill/>
        </p:spPr>
        <p:txBody>
          <a:bodyPr wrap="none" rtlCol="0">
            <a:spAutoFit/>
          </a:bodyPr>
          <a:lstStyle/>
          <a:p>
            <a:r>
              <a:rPr lang="mr-IN" sz="4800" dirty="0" err="1"/>
              <a:t>σ</a:t>
            </a:r>
            <a:r>
              <a:rPr lang="mr-IN" sz="4800" dirty="0"/>
              <a:t>(</a:t>
            </a:r>
            <a:r>
              <a:rPr lang="nb-NO" sz="4800" dirty="0"/>
              <a:t>0.805) </a:t>
            </a:r>
          </a:p>
          <a:p>
            <a:r>
              <a:rPr lang="nb-NO" sz="4800" dirty="0"/>
              <a:t>= 0.69</a:t>
            </a:r>
          </a:p>
          <a:p>
            <a:endParaRPr lang="nb-NO" sz="45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0800" y="4419600"/>
            <a:ext cx="3627864" cy="2438400"/>
          </a:xfrm>
          <a:prstGeom prst="rect">
            <a:avLst/>
          </a:prstGeom>
        </p:spPr>
      </p:pic>
    </p:spTree>
    <p:extLst>
      <p:ext uri="{BB962C8B-B14F-4D97-AF65-F5344CB8AC3E}">
        <p14:creationId xmlns:p14="http://schemas.microsoft.com/office/powerpoint/2010/main" val="15669499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in logistic regression</a:t>
            </a:r>
          </a:p>
        </p:txBody>
      </p:sp>
      <p:sp>
        <p:nvSpPr>
          <p:cNvPr id="3" name="Content Placeholder 2"/>
          <p:cNvSpPr>
            <a:spLocks noGrp="1"/>
          </p:cNvSpPr>
          <p:nvPr>
            <p:ph idx="1"/>
          </p:nvPr>
        </p:nvSpPr>
        <p:spPr/>
        <p:txBody>
          <a:bodyPr>
            <a:normAutofit/>
          </a:bodyPr>
          <a:lstStyle/>
          <a:p>
            <a:r>
              <a:rPr lang="en-US" sz="2400" dirty="0"/>
              <a:t>How do we get the weights of the model? We learn the parameters (weights + bias) via learning.  This requires 2 components:</a:t>
            </a:r>
          </a:p>
          <a:p>
            <a:pPr marL="457200" indent="-457200">
              <a:buFont typeface="+mj-lt"/>
              <a:buAutoNum type="arabicPeriod"/>
            </a:pPr>
            <a:r>
              <a:rPr lang="en-US" sz="2400" dirty="0"/>
              <a:t>An objective function or </a:t>
            </a:r>
            <a:r>
              <a:rPr lang="en-US" sz="2400" b="1" dirty="0"/>
              <a:t>loss function</a:t>
            </a:r>
            <a:r>
              <a:rPr lang="en-US" sz="2400" dirty="0"/>
              <a:t> that tells us </a:t>
            </a:r>
            <a:r>
              <a:rPr lang="en-US" sz="2400" i="1" dirty="0"/>
              <a:t>distance </a:t>
            </a:r>
            <a:r>
              <a:rPr lang="en-US" sz="2400" dirty="0"/>
              <a:t>between the system output and the gold output.  We will use </a:t>
            </a:r>
            <a:r>
              <a:rPr lang="en-US" sz="2400" b="1" dirty="0"/>
              <a:t>cross-entropy loss</a:t>
            </a:r>
            <a:r>
              <a:rPr lang="en-US" sz="2400" dirty="0"/>
              <a:t>. </a:t>
            </a:r>
            <a:endParaRPr lang="en-US" sz="2400" b="1" dirty="0"/>
          </a:p>
          <a:p>
            <a:pPr marL="457200" indent="-457200">
              <a:buFont typeface="+mj-lt"/>
              <a:buAutoNum type="arabicPeriod"/>
            </a:pPr>
            <a:r>
              <a:rPr lang="en-US" sz="2400" dirty="0"/>
              <a:t>An algorithm for optimizing</a:t>
            </a:r>
            <a:r>
              <a:rPr lang="en-US" sz="2400" b="1" dirty="0"/>
              <a:t> </a:t>
            </a:r>
            <a:r>
              <a:rPr lang="en-US" sz="2400" dirty="0"/>
              <a:t>the objective function.  We will use stochastic gradient descent to </a:t>
            </a:r>
            <a:r>
              <a:rPr lang="en-US" sz="2400" b="1" dirty="0"/>
              <a:t>minimize</a:t>
            </a:r>
            <a:r>
              <a:rPr lang="en-US" sz="2400" dirty="0"/>
              <a:t> the </a:t>
            </a:r>
            <a:r>
              <a:rPr lang="en-US" sz="2400" b="1" dirty="0"/>
              <a:t>loss function. </a:t>
            </a:r>
          </a:p>
          <a:p>
            <a:endParaRPr lang="en-US" sz="2400" dirty="0"/>
          </a:p>
        </p:txBody>
      </p:sp>
    </p:spTree>
    <p:extLst>
      <p:ext uri="{BB962C8B-B14F-4D97-AF65-F5344CB8AC3E}">
        <p14:creationId xmlns:p14="http://schemas.microsoft.com/office/powerpoint/2010/main" val="1939769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00730" y="1592375"/>
            <a:ext cx="8911647" cy="3667752"/>
          </a:xfrm>
        </p:spPr>
      </p:pic>
      <p:sp>
        <p:nvSpPr>
          <p:cNvPr id="5" name="Rectangle 4"/>
          <p:cNvSpPr/>
          <p:nvPr/>
        </p:nvSpPr>
        <p:spPr>
          <a:xfrm>
            <a:off x="314793" y="4901784"/>
            <a:ext cx="1169233" cy="3447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476654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functions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400" dirty="0">
                    <a:latin typeface="+mj-lt"/>
                  </a:rPr>
                  <a:t>We need to determine for some observation </a:t>
                </a:r>
                <a:r>
                  <a:rPr lang="en-US" sz="2400" i="1" dirty="0">
                    <a:latin typeface="+mj-lt"/>
                  </a:rPr>
                  <a:t>x </a:t>
                </a:r>
                <a:r>
                  <a:rPr lang="en-US" sz="2400" dirty="0">
                    <a:latin typeface="+mj-lt"/>
                  </a:rPr>
                  <a:t>how close the classifier output (</a:t>
                </a:r>
                <a14:m>
                  <m:oMath xmlns:m="http://schemas.openxmlformats.org/officeDocument/2006/math">
                    <m:acc>
                      <m:accPr>
                        <m:chr m:val="̂"/>
                        <m:ctrlPr>
                          <a:rPr lang="en-US" sz="2400" i="1" smtClean="0">
                            <a:latin typeface="Cambria Math" charset="0"/>
                          </a:rPr>
                        </m:ctrlPr>
                      </m:accPr>
                      <m:e>
                        <m:r>
                          <a:rPr lang="en-US" sz="2400" b="0" i="1" smtClean="0">
                            <a:latin typeface="Cambria Math" panose="02040503050406030204" pitchFamily="18" charset="0"/>
                          </a:rPr>
                          <m:t>𝑦</m:t>
                        </m:r>
                      </m:e>
                    </m:acc>
                  </m:oMath>
                </a14:m>
                <a:r>
                  <a:rPr lang="en-US" sz="2400" dirty="0">
                    <a:latin typeface="+mj-lt"/>
                  </a:rPr>
                  <a:t>= </a:t>
                </a:r>
                <a:r>
                  <a:rPr lang="en-US" sz="2400" dirty="0" err="1">
                    <a:latin typeface="+mj-lt"/>
                  </a:rPr>
                  <a:t>σ</a:t>
                </a:r>
                <a:r>
                  <a:rPr lang="en-US" sz="2400" dirty="0">
                    <a:latin typeface="+mj-lt"/>
                  </a:rPr>
                  <a:t> (</a:t>
                </a:r>
                <a:r>
                  <a:rPr lang="en-US" sz="2400" i="1" dirty="0">
                    <a:latin typeface="+mj-lt"/>
                  </a:rPr>
                  <a:t>w </a:t>
                </a:r>
                <a:r>
                  <a:rPr lang="en-US" sz="2400" dirty="0">
                    <a:latin typeface="+mj-lt"/>
                  </a:rPr>
                  <a:t>· </a:t>
                </a:r>
                <a:r>
                  <a:rPr lang="en-US" sz="2400" i="1" dirty="0">
                    <a:latin typeface="+mj-lt"/>
                  </a:rPr>
                  <a:t>x </a:t>
                </a:r>
                <a:r>
                  <a:rPr lang="en-US" sz="2400" dirty="0">
                    <a:latin typeface="+mj-lt"/>
                  </a:rPr>
                  <a:t>+ </a:t>
                </a:r>
                <a:r>
                  <a:rPr lang="en-US" sz="2400" i="1" dirty="0">
                    <a:latin typeface="+mj-lt"/>
                  </a:rPr>
                  <a:t>b</a:t>
                </a:r>
                <a:r>
                  <a:rPr lang="en-US" sz="2400" dirty="0">
                    <a:latin typeface="+mj-lt"/>
                  </a:rPr>
                  <a:t>)) is to the correct output (</a:t>
                </a:r>
                <a:r>
                  <a:rPr lang="en-US" sz="2400" i="1" dirty="0">
                    <a:latin typeface="+mj-lt"/>
                  </a:rPr>
                  <a:t>y</a:t>
                </a:r>
                <a:r>
                  <a:rPr lang="en-US" sz="2400" dirty="0">
                    <a:latin typeface="+mj-lt"/>
                  </a:rPr>
                  <a:t>, which is 0 or 1).</a:t>
                </a:r>
              </a:p>
              <a:p>
                <a:pPr algn="ctr"/>
                <a14:m>
                  <m:oMath xmlns:m="http://schemas.openxmlformats.org/officeDocument/2006/math">
                    <m:r>
                      <a:rPr lang="en-US" sz="2400" b="0" i="1" smtClean="0">
                        <a:latin typeface="Cambria Math" panose="02040503050406030204" pitchFamily="18" charset="0"/>
                      </a:rPr>
                      <m:t>𝐿</m:t>
                    </m:r>
                    <m:d>
                      <m:dPr>
                        <m:ctrlPr>
                          <a:rPr lang="en-US" sz="2400" b="0" i="1" smtClean="0">
                            <a:latin typeface="Cambria Math" charset="0"/>
                          </a:rPr>
                        </m:ctrlPr>
                      </m:dPr>
                      <m:e>
                        <m:acc>
                          <m:accPr>
                            <m:chr m:val="̂"/>
                            <m:ctrlPr>
                              <a:rPr lang="en-US" sz="2400" b="0" i="1" smtClean="0">
                                <a:latin typeface="Cambria Math"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 </m:t>
                        </m:r>
                        <m:r>
                          <a:rPr lang="en-US" sz="2400" b="0" i="1" smtClean="0">
                            <a:latin typeface="Cambria Math" panose="02040503050406030204" pitchFamily="18" charset="0"/>
                          </a:rPr>
                          <m:t>𝑦</m:t>
                        </m:r>
                      </m:e>
                    </m:d>
                    <m:r>
                      <a:rPr lang="en-US" sz="2400" b="0" i="1" smtClean="0">
                        <a:latin typeface="Cambria Math" panose="02040503050406030204" pitchFamily="18" charset="0"/>
                      </a:rPr>
                      <m:t>= </m:t>
                    </m:r>
                  </m:oMath>
                </a14:m>
                <a:r>
                  <a:rPr lang="en-US" sz="2400" dirty="0">
                    <a:latin typeface="+mj-lt"/>
                  </a:rPr>
                  <a:t>how much </a:t>
                </a:r>
                <a14:m>
                  <m:oMath xmlns:m="http://schemas.openxmlformats.org/officeDocument/2006/math">
                    <m:acc>
                      <m:accPr>
                        <m:chr m:val="̂"/>
                        <m:ctrlPr>
                          <a:rPr lang="en-US" sz="2400" i="1">
                            <a:latin typeface="Cambria Math" charset="0"/>
                          </a:rPr>
                        </m:ctrlPr>
                      </m:accPr>
                      <m:e>
                        <m:r>
                          <a:rPr lang="en-US" sz="2400" i="1">
                            <a:latin typeface="Cambria Math" panose="02040503050406030204" pitchFamily="18" charset="0"/>
                          </a:rPr>
                          <m:t>𝑦</m:t>
                        </m:r>
                      </m:e>
                    </m:acc>
                  </m:oMath>
                </a14:m>
                <a:r>
                  <a:rPr lang="en-US" sz="2400" dirty="0">
                    <a:latin typeface="+mj-lt"/>
                  </a:rPr>
                  <a:t> differs from the true </a:t>
                </a:r>
                <a:r>
                  <a:rPr lang="en-US" sz="2400" i="1" dirty="0">
                    <a:latin typeface="+mj-lt"/>
                  </a:rPr>
                  <a:t>y</a:t>
                </a:r>
              </a:p>
              <a:p>
                <a:r>
                  <a:rPr lang="en-US" sz="2400" dirty="0">
                    <a:latin typeface="+mj-lt"/>
                  </a:rPr>
                  <a:t>One example is mean squared error</a:t>
                </a:r>
              </a:p>
              <a:p>
                <a:pPr algn="ctr"/>
                <a14:m>
                  <m:oMath xmlns:m="http://schemas.openxmlformats.org/officeDocument/2006/math">
                    <m:sSub>
                      <m:sSubPr>
                        <m:ctrlPr>
                          <a:rPr lang="en-US" sz="2400" i="1" smtClean="0">
                            <a:latin typeface="Cambria Math" charset="0"/>
                          </a:rPr>
                        </m:ctrlPr>
                      </m:sSubPr>
                      <m:e>
                        <m:r>
                          <a:rPr lang="en-US" sz="2400" i="1">
                            <a:latin typeface="Cambria Math" panose="02040503050406030204" pitchFamily="18" charset="0"/>
                          </a:rPr>
                          <m:t>𝐿</m:t>
                        </m:r>
                      </m:e>
                      <m:sub>
                        <m:r>
                          <a:rPr lang="en-US" sz="2400" b="0" i="1" smtClean="0">
                            <a:latin typeface="Cambria Math" panose="02040503050406030204" pitchFamily="18" charset="0"/>
                          </a:rPr>
                          <m:t>𝑀𝑆𝐸</m:t>
                        </m:r>
                      </m:sub>
                    </m:sSub>
                    <m:d>
                      <m:dPr>
                        <m:ctrlPr>
                          <a:rPr lang="en-US" sz="2400" i="1">
                            <a:latin typeface="Cambria Math" charset="0"/>
                          </a:rPr>
                        </m:ctrlPr>
                      </m:dPr>
                      <m:e>
                        <m:acc>
                          <m:accPr>
                            <m:chr m:val="̂"/>
                            <m:ctrlPr>
                              <a:rPr lang="en-US" sz="2400" i="1">
                                <a:latin typeface="Cambria Math" charset="0"/>
                              </a:rPr>
                            </m:ctrlPr>
                          </m:accPr>
                          <m:e>
                            <m:r>
                              <a:rPr lang="en-US" sz="2400" i="1">
                                <a:latin typeface="Cambria Math" panose="02040503050406030204" pitchFamily="18" charset="0"/>
                              </a:rPr>
                              <m:t>𝑦</m:t>
                            </m:r>
                          </m:e>
                        </m:acc>
                        <m:r>
                          <a:rPr lang="en-US" sz="2400" i="1">
                            <a:latin typeface="Cambria Math" panose="02040503050406030204" pitchFamily="18" charset="0"/>
                          </a:rPr>
                          <m:t>, </m:t>
                        </m:r>
                        <m:r>
                          <a:rPr lang="en-US" sz="2400" i="1">
                            <a:latin typeface="Cambria Math" panose="02040503050406030204" pitchFamily="18" charset="0"/>
                          </a:rPr>
                          <m:t>𝑦</m:t>
                        </m:r>
                      </m:e>
                    </m:d>
                    <m:r>
                      <a:rPr lang="en-US" sz="2400" b="0" i="1" smtClean="0">
                        <a:latin typeface="Cambria Math" panose="02040503050406030204" pitchFamily="18" charset="0"/>
                      </a:rPr>
                      <m:t>=</m:t>
                    </m:r>
                    <m:f>
                      <m:fPr>
                        <m:ctrlPr>
                          <a:rPr lang="mr-IN" sz="2400" b="0" i="1" smtClean="0">
                            <a:latin typeface="Cambria Math" charset="0"/>
                          </a:rPr>
                        </m:ctrlPr>
                      </m:fPr>
                      <m:num>
                        <m:r>
                          <a:rPr lang="en-US" sz="2400" b="0" i="1" smtClean="0">
                            <a:latin typeface="Cambria Math" panose="02040503050406030204" pitchFamily="18" charset="0"/>
                          </a:rPr>
                          <m:t>1</m:t>
                        </m:r>
                      </m:num>
                      <m:den>
                        <m:r>
                          <a:rPr lang="en-US" sz="2400" b="0" i="1" smtClean="0">
                            <a:latin typeface="Cambria Math" panose="02040503050406030204" pitchFamily="18" charset="0"/>
                          </a:rPr>
                          <m:t>2</m:t>
                        </m:r>
                      </m:den>
                    </m:f>
                    <m:sSup>
                      <m:sSupPr>
                        <m:ctrlPr>
                          <a:rPr lang="en-US" sz="2400" b="0" i="1" smtClean="0">
                            <a:latin typeface="Cambria Math" charset="0"/>
                          </a:rPr>
                        </m:ctrlPr>
                      </m:sSupPr>
                      <m:e>
                        <m:r>
                          <a:rPr lang="en-US" sz="2400" i="1">
                            <a:latin typeface="Cambria Math" panose="02040503050406030204" pitchFamily="18" charset="0"/>
                          </a:rPr>
                          <m:t>(</m:t>
                        </m:r>
                        <m:acc>
                          <m:accPr>
                            <m:chr m:val="̂"/>
                            <m:ctrlPr>
                              <a:rPr lang="en-US" sz="2400" i="1">
                                <a:latin typeface="Cambria Math" charset="0"/>
                              </a:rPr>
                            </m:ctrlPr>
                          </m:accPr>
                          <m:e>
                            <m:r>
                              <a:rPr lang="en-US" sz="2400" i="1">
                                <a:latin typeface="Cambria Math" panose="02040503050406030204" pitchFamily="18" charset="0"/>
                              </a:rPr>
                              <m:t>𝑦</m:t>
                            </m:r>
                          </m:e>
                        </m:acc>
                        <m:r>
                          <a:rPr lang="en-US" sz="2400" i="1">
                            <a:latin typeface="Cambria Math" panose="02040503050406030204" pitchFamily="18" charset="0"/>
                          </a:rPr>
                          <m:t>−</m:t>
                        </m:r>
                        <m:r>
                          <a:rPr lang="en-US" sz="2400" i="1">
                            <a:latin typeface="Cambria Math" panose="02040503050406030204" pitchFamily="18" charset="0"/>
                          </a:rPr>
                          <m:t>𝑦</m:t>
                        </m:r>
                        <m:r>
                          <a:rPr lang="en-US" sz="2400" i="1">
                            <a:latin typeface="Cambria Math" panose="02040503050406030204" pitchFamily="18" charset="0"/>
                          </a:rPr>
                          <m:t>)</m:t>
                        </m:r>
                      </m:e>
                      <m:sup>
                        <m:r>
                          <a:rPr lang="en-US" sz="2400" b="0" i="1" smtClean="0">
                            <a:latin typeface="Cambria Math" panose="02040503050406030204" pitchFamily="18" charset="0"/>
                          </a:rPr>
                          <m:t>2</m:t>
                        </m:r>
                      </m:sup>
                    </m:sSup>
                  </m:oMath>
                </a14:m>
                <a:endParaRPr lang="en-US" sz="2400"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212" t="-2121" r="-2504"/>
                </a:stretch>
              </a:blipFill>
            </p:spPr>
            <p:txBody>
              <a:bodyPr/>
              <a:lstStyle/>
              <a:p>
                <a:r>
                  <a:rPr lang="en-US">
                    <a:noFill/>
                  </a:rPr>
                  <a:t> </a:t>
                </a:r>
              </a:p>
            </p:txBody>
          </p:sp>
        </mc:Fallback>
      </mc:AlternateContent>
    </p:spTree>
    <p:extLst>
      <p:ext uri="{BB962C8B-B14F-4D97-AF65-F5344CB8AC3E}">
        <p14:creationId xmlns:p14="http://schemas.microsoft.com/office/powerpoint/2010/main" val="20820441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functions for probabilistic classification</a:t>
            </a:r>
          </a:p>
        </p:txBody>
      </p:sp>
      <p:sp>
        <p:nvSpPr>
          <p:cNvPr id="3" name="Content Placeholder 2"/>
          <p:cNvSpPr>
            <a:spLocks noGrp="1"/>
          </p:cNvSpPr>
          <p:nvPr>
            <p:ph idx="1"/>
          </p:nvPr>
        </p:nvSpPr>
        <p:spPr/>
        <p:txBody>
          <a:bodyPr>
            <a:normAutofit/>
          </a:bodyPr>
          <a:lstStyle/>
          <a:p>
            <a:r>
              <a:rPr lang="en-US" sz="2400" dirty="0">
                <a:latin typeface="+mj-lt"/>
              </a:rPr>
              <a:t>We use a loss function that prefers the correct class labels of the training example to be more likely.  </a:t>
            </a:r>
          </a:p>
          <a:p>
            <a:r>
              <a:rPr lang="en-US" sz="2400" dirty="0">
                <a:latin typeface="+mj-lt"/>
              </a:rPr>
              <a:t>Conditional maximum likelihood estimation: Choose parameters </a:t>
            </a:r>
            <a:r>
              <a:rPr lang="en-US" sz="2400" i="1" dirty="0">
                <a:latin typeface="+mj-lt"/>
              </a:rPr>
              <a:t>w, b </a:t>
            </a:r>
            <a:r>
              <a:rPr lang="en-US" sz="2400" dirty="0">
                <a:latin typeface="+mj-lt"/>
              </a:rPr>
              <a:t>that maximize the (log) probabilities of the true labels in the training data.</a:t>
            </a:r>
          </a:p>
          <a:p>
            <a:r>
              <a:rPr lang="en-US" sz="2400" dirty="0">
                <a:latin typeface="+mj-lt"/>
              </a:rPr>
              <a:t>The resulting loss function is the negative log likelihood loss, more commonly called the </a:t>
            </a:r>
            <a:r>
              <a:rPr lang="en-US" sz="2400" b="1" dirty="0">
                <a:latin typeface="+mj-lt"/>
              </a:rPr>
              <a:t>cross entropy loss.</a:t>
            </a:r>
            <a:endParaRPr lang="en-US" sz="2400" dirty="0">
              <a:latin typeface="+mj-lt"/>
            </a:endParaRPr>
          </a:p>
          <a:p>
            <a:endParaRPr lang="en-US" sz="2400" i="1" dirty="0">
              <a:latin typeface="+mj-lt"/>
            </a:endParaRPr>
          </a:p>
        </p:txBody>
      </p:sp>
    </p:spTree>
    <p:extLst>
      <p:ext uri="{BB962C8B-B14F-4D97-AF65-F5344CB8AC3E}">
        <p14:creationId xmlns:p14="http://schemas.microsoft.com/office/powerpoint/2010/main" val="20711116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functions for probabilistic classification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400" dirty="0">
                    <a:latin typeface="+mj-lt"/>
                  </a:rPr>
                  <a:t>For one observation x, let’s </a:t>
                </a:r>
                <a:r>
                  <a:rPr lang="en-US" sz="2400" b="1" dirty="0">
                    <a:latin typeface="+mj-lt"/>
                  </a:rPr>
                  <a:t>maximize</a:t>
                </a:r>
                <a:r>
                  <a:rPr lang="en-US" sz="2400" dirty="0">
                    <a:latin typeface="+mj-lt"/>
                  </a:rPr>
                  <a:t> the probability of the correct label p(</a:t>
                </a:r>
                <a:r>
                  <a:rPr lang="en-US" sz="2400" dirty="0" err="1">
                    <a:latin typeface="+mj-lt"/>
                  </a:rPr>
                  <a:t>y|x</a:t>
                </a:r>
                <a:r>
                  <a:rPr lang="en-US" sz="2400" dirty="0">
                    <a:latin typeface="+mj-lt"/>
                  </a:rPr>
                  <a:t>).</a:t>
                </a:r>
              </a:p>
              <a:p>
                <a:pPr algn="ctr"/>
                <a14:m>
                  <m:oMath xmlns:m="http://schemas.openxmlformats.org/officeDocument/2006/math">
                    <m:r>
                      <a:rPr lang="en-US" sz="2400" b="0" i="1" smtClean="0">
                        <a:latin typeface="Cambria Math" panose="02040503050406030204" pitchFamily="18" charset="0"/>
                      </a:rPr>
                      <m:t>𝑝</m:t>
                    </m:r>
                    <m:d>
                      <m:dPr>
                        <m:ctrlPr>
                          <a:rPr lang="en-US" sz="2400" b="0" i="1" smtClean="0">
                            <a:latin typeface="Cambria Math" charset="0"/>
                          </a:rPr>
                        </m:ctrlPr>
                      </m:dPr>
                      <m:e>
                        <m:r>
                          <a:rPr lang="en-US" sz="2400" b="0" i="1" smtClean="0">
                            <a:latin typeface="Cambria Math" panose="02040503050406030204" pitchFamily="18" charset="0"/>
                          </a:rPr>
                          <m:t>𝑦</m:t>
                        </m:r>
                      </m:e>
                      <m:e>
                        <m:r>
                          <a:rPr lang="en-US" sz="2400" b="0" i="1" smtClean="0">
                            <a:latin typeface="Cambria Math" panose="02040503050406030204" pitchFamily="18" charset="0"/>
                          </a:rPr>
                          <m:t>𝑥</m:t>
                        </m:r>
                      </m:e>
                    </m:d>
                    <m:r>
                      <a:rPr lang="en-US" sz="2400" b="0" i="1" smtClean="0">
                        <a:latin typeface="Cambria Math" panose="02040503050406030204" pitchFamily="18" charset="0"/>
                      </a:rPr>
                      <m:t>= </m:t>
                    </m:r>
                    <m:sSup>
                      <m:sSupPr>
                        <m:ctrlPr>
                          <a:rPr lang="en-US" sz="2400" b="0" i="1" smtClean="0">
                            <a:latin typeface="Cambria Math" charset="0"/>
                          </a:rPr>
                        </m:ctrlPr>
                      </m:sSupPr>
                      <m:e>
                        <m:acc>
                          <m:accPr>
                            <m:chr m:val="̂"/>
                            <m:ctrlPr>
                              <a:rPr lang="en-US" sz="2400" b="0" i="1" smtClean="0">
                                <a:latin typeface="Cambria Math" charset="0"/>
                              </a:rPr>
                            </m:ctrlPr>
                          </m:accPr>
                          <m:e>
                            <m:r>
                              <a:rPr lang="en-US" sz="2400" b="0" i="1" smtClean="0">
                                <a:latin typeface="Cambria Math" panose="02040503050406030204" pitchFamily="18" charset="0"/>
                              </a:rPr>
                              <m:t>𝑦</m:t>
                            </m:r>
                          </m:e>
                        </m:acc>
                      </m:e>
                      <m:sup>
                        <m:r>
                          <a:rPr lang="en-US" sz="2400" b="0" i="1" smtClean="0">
                            <a:latin typeface="Cambria Math" panose="02040503050406030204" pitchFamily="18" charset="0"/>
                          </a:rPr>
                          <m:t>𝑦</m:t>
                        </m:r>
                      </m:sup>
                    </m:sSup>
                    <m:sSup>
                      <m:sSupPr>
                        <m:ctrlPr>
                          <a:rPr lang="en-US" sz="2400" b="0" i="1" smtClean="0">
                            <a:latin typeface="Cambria Math" charset="0"/>
                          </a:rPr>
                        </m:ctrlPr>
                      </m:sSupPr>
                      <m:e>
                        <m:r>
                          <a:rPr lang="en-US" sz="2400" i="1">
                            <a:latin typeface="Cambria Math" panose="02040503050406030204" pitchFamily="18" charset="0"/>
                          </a:rPr>
                          <m:t>(1−</m:t>
                        </m:r>
                        <m:acc>
                          <m:accPr>
                            <m:chr m:val="̂"/>
                            <m:ctrlPr>
                              <a:rPr lang="en-US" sz="2400" i="1">
                                <a:latin typeface="Cambria Math" charset="0"/>
                              </a:rPr>
                            </m:ctrlPr>
                          </m:accPr>
                          <m:e>
                            <m:r>
                              <a:rPr lang="en-US" sz="2400" i="1">
                                <a:latin typeface="Cambria Math" panose="02040503050406030204" pitchFamily="18" charset="0"/>
                              </a:rPr>
                              <m:t>𝑦</m:t>
                            </m:r>
                          </m:e>
                        </m:acc>
                        <m:r>
                          <a:rPr lang="en-US" sz="2400" i="1">
                            <a:latin typeface="Cambria Math" panose="02040503050406030204" pitchFamily="18" charset="0"/>
                          </a:rPr>
                          <m:t>)</m:t>
                        </m:r>
                      </m:e>
                      <m:sup>
                        <m:r>
                          <a:rPr lang="en-US" sz="2400" b="0" i="1" smtClean="0">
                            <a:latin typeface="Cambria Math" panose="02040503050406030204" pitchFamily="18" charset="0"/>
                          </a:rPr>
                          <m:t>1−</m:t>
                        </m:r>
                        <m:r>
                          <a:rPr lang="en-US" sz="2400" b="0" i="1" smtClean="0">
                            <a:latin typeface="Cambria Math" panose="02040503050406030204" pitchFamily="18" charset="0"/>
                          </a:rPr>
                          <m:t>𝑦</m:t>
                        </m:r>
                      </m:sup>
                    </m:sSup>
                  </m:oMath>
                </a14:m>
                <a:endParaRPr lang="en-US" sz="2400" dirty="0">
                  <a:latin typeface="+mj-lt"/>
                </a:endParaRPr>
              </a:p>
              <a:p>
                <a:r>
                  <a:rPr lang="en-US" sz="2400" dirty="0">
                    <a:latin typeface="+mj-lt"/>
                  </a:rPr>
                  <a:t>If y = 1, then </a:t>
                </a:r>
                <a14:m>
                  <m:oMath xmlns:m="http://schemas.openxmlformats.org/officeDocument/2006/math">
                    <m:r>
                      <m:rPr>
                        <m:sty m:val="p"/>
                      </m:rPr>
                      <a:rPr lang="en-US" sz="2400" b="0" i="0" smtClean="0">
                        <a:latin typeface="Cambria Math" panose="02040503050406030204" pitchFamily="18" charset="0"/>
                      </a:rPr>
                      <m:t>p</m:t>
                    </m:r>
                    <m:d>
                      <m:dPr>
                        <m:ctrlPr>
                          <a:rPr lang="en-US" sz="2400" b="0" i="1" smtClean="0">
                            <a:latin typeface="Cambria Math" charset="0"/>
                          </a:rPr>
                        </m:ctrlPr>
                      </m:dPr>
                      <m:e>
                        <m:r>
                          <m:rPr>
                            <m:sty m:val="p"/>
                          </m:rPr>
                          <a:rPr lang="en-US" sz="2400" b="0" i="0" smtClean="0">
                            <a:latin typeface="Cambria Math" panose="02040503050406030204" pitchFamily="18" charset="0"/>
                          </a:rPr>
                          <m:t>y</m:t>
                        </m:r>
                      </m:e>
                      <m:e>
                        <m:r>
                          <m:rPr>
                            <m:sty m:val="p"/>
                          </m:rPr>
                          <a:rPr lang="en-US" sz="2400" b="0" i="0" smtClean="0">
                            <a:latin typeface="Cambria Math" panose="02040503050406030204" pitchFamily="18" charset="0"/>
                          </a:rPr>
                          <m:t>x</m:t>
                        </m:r>
                      </m:e>
                    </m:d>
                    <m:r>
                      <a:rPr lang="en-US" sz="2400" b="0" i="0" smtClean="0">
                        <a:latin typeface="Cambria Math" panose="02040503050406030204" pitchFamily="18" charset="0"/>
                      </a:rPr>
                      <m:t>= </m:t>
                    </m:r>
                    <m:acc>
                      <m:accPr>
                        <m:chr m:val="̂"/>
                        <m:ctrlPr>
                          <a:rPr lang="en-US" sz="2400" i="1" smtClean="0">
                            <a:latin typeface="Cambria Math" charset="0"/>
                          </a:rPr>
                        </m:ctrlPr>
                      </m:accPr>
                      <m:e>
                        <m:r>
                          <a:rPr lang="en-US" sz="2400" b="0" i="1" smtClean="0">
                            <a:latin typeface="Cambria Math" panose="02040503050406030204" pitchFamily="18" charset="0"/>
                          </a:rPr>
                          <m:t>𝑦</m:t>
                        </m:r>
                      </m:e>
                    </m:acc>
                  </m:oMath>
                </a14:m>
                <a:r>
                  <a:rPr lang="en-US" sz="2400" dirty="0">
                    <a:latin typeface="+mj-lt"/>
                  </a:rPr>
                  <a:t>. </a:t>
                </a:r>
              </a:p>
              <a:p>
                <a:r>
                  <a:rPr lang="en-US" sz="2400" dirty="0">
                    <a:latin typeface="+mj-lt"/>
                  </a:rPr>
                  <a:t>If y = 0, then </a:t>
                </a:r>
                <a14:m>
                  <m:oMath xmlns:m="http://schemas.openxmlformats.org/officeDocument/2006/math">
                    <m:r>
                      <m:rPr>
                        <m:sty m:val="p"/>
                      </m:rPr>
                      <a:rPr lang="en-US" sz="2400">
                        <a:latin typeface="Cambria Math" panose="02040503050406030204" pitchFamily="18" charset="0"/>
                      </a:rPr>
                      <m:t>p</m:t>
                    </m:r>
                    <m:d>
                      <m:dPr>
                        <m:ctrlPr>
                          <a:rPr lang="en-US" sz="2400" i="1">
                            <a:latin typeface="Cambria Math" charset="0"/>
                          </a:rPr>
                        </m:ctrlPr>
                      </m:dPr>
                      <m:e>
                        <m:r>
                          <m:rPr>
                            <m:sty m:val="p"/>
                          </m:rPr>
                          <a:rPr lang="en-US" sz="2400">
                            <a:latin typeface="Cambria Math" panose="02040503050406030204" pitchFamily="18" charset="0"/>
                          </a:rPr>
                          <m:t>y</m:t>
                        </m:r>
                      </m:e>
                      <m:e>
                        <m:r>
                          <m:rPr>
                            <m:sty m:val="p"/>
                          </m:rPr>
                          <a:rPr lang="en-US" sz="2400">
                            <a:latin typeface="Cambria Math" panose="02040503050406030204" pitchFamily="18" charset="0"/>
                          </a:rPr>
                          <m:t>x</m:t>
                        </m:r>
                      </m:e>
                    </m:d>
                    <m:r>
                      <a:rPr lang="en-US" sz="2400">
                        <a:latin typeface="Cambria Math" panose="02040503050406030204" pitchFamily="18" charset="0"/>
                      </a:rPr>
                      <m:t>=</m:t>
                    </m:r>
                    <m:r>
                      <a:rPr lang="en-US" sz="2400" b="0" i="1" smtClean="0">
                        <a:latin typeface="Cambria Math" panose="02040503050406030204" pitchFamily="18" charset="0"/>
                      </a:rPr>
                      <m:t>1−</m:t>
                    </m:r>
                    <m:acc>
                      <m:accPr>
                        <m:chr m:val="̂"/>
                        <m:ctrlPr>
                          <a:rPr lang="en-US" sz="2400" i="1">
                            <a:latin typeface="Cambria Math" charset="0"/>
                          </a:rPr>
                        </m:ctrlPr>
                      </m:accPr>
                      <m:e>
                        <m:r>
                          <a:rPr lang="en-US" sz="2400" i="1">
                            <a:latin typeface="Cambria Math" panose="02040503050406030204" pitchFamily="18" charset="0"/>
                          </a:rPr>
                          <m:t>𝑦</m:t>
                        </m:r>
                      </m:e>
                    </m:acc>
                  </m:oMath>
                </a14:m>
                <a:r>
                  <a:rPr lang="en-US" sz="2400" dirty="0">
                    <a:latin typeface="+mj-lt"/>
                  </a:rPr>
                  <a:t>.  </a:t>
                </a:r>
              </a:p>
              <a:p>
                <a:endParaRPr lang="en-US" sz="2400" dirty="0">
                  <a:latin typeface="+mj-lt"/>
                </a:endParaRPr>
              </a:p>
              <a:p>
                <a:endParaRPr lang="en-US" sz="2400" i="1"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212" t="-2121"/>
                </a:stretch>
              </a:blipFill>
            </p:spPr>
            <p:txBody>
              <a:bodyPr/>
              <a:lstStyle/>
              <a:p>
                <a:r>
                  <a:rPr lang="en-US">
                    <a:noFill/>
                  </a:rPr>
                  <a:t> </a:t>
                </a:r>
              </a:p>
            </p:txBody>
          </p:sp>
        </mc:Fallback>
      </mc:AlternateContent>
    </p:spTree>
    <p:extLst>
      <p:ext uri="{BB962C8B-B14F-4D97-AF65-F5344CB8AC3E}">
        <p14:creationId xmlns:p14="http://schemas.microsoft.com/office/powerpoint/2010/main" val="3466293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functions for probabilistic classification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22959" y="1845734"/>
                <a:ext cx="7711441" cy="4023360"/>
              </a:xfrm>
            </p:spPr>
            <p:txBody>
              <a:bodyPr>
                <a:normAutofit/>
              </a:bodyPr>
              <a:lstStyle/>
              <a:p>
                <a:r>
                  <a:rPr lang="en-US" sz="2400" dirty="0">
                    <a:latin typeface="+mj-lt"/>
                  </a:rPr>
                  <a:t>Change to logs (still maximizing)</a:t>
                </a:r>
              </a:p>
              <a:p>
                <a:pPr algn="ctr"/>
                <a14:m>
                  <m:oMath xmlns:m="http://schemas.openxmlformats.org/officeDocument/2006/math">
                    <m:func>
                      <m:funcPr>
                        <m:ctrlPr>
                          <a:rPr lang="en-US" sz="2400" b="0" i="1" smtClean="0">
                            <a:latin typeface="Cambria Math" charset="0"/>
                          </a:rPr>
                        </m:ctrlPr>
                      </m:funcPr>
                      <m:fName>
                        <m:r>
                          <m:rPr>
                            <m:sty m:val="p"/>
                          </m:rPr>
                          <a:rPr lang="en-US" sz="2400" b="0" i="0" smtClean="0">
                            <a:latin typeface="Cambria Math" charset="0"/>
                          </a:rPr>
                          <m:t>log</m:t>
                        </m:r>
                      </m:fName>
                      <m:e>
                        <m:r>
                          <a:rPr lang="en-US" sz="2400" b="0" i="1" smtClean="0">
                            <a:latin typeface="Cambria Math" charset="0"/>
                          </a:rPr>
                          <m:t>𝑝</m:t>
                        </m:r>
                        <m:r>
                          <a:rPr lang="en-US" sz="2400" b="0" i="1" smtClean="0">
                            <a:latin typeface="Cambria Math" charset="0"/>
                          </a:rPr>
                          <m:t>(</m:t>
                        </m:r>
                        <m:r>
                          <a:rPr lang="en-US" sz="2400" b="0" i="1" smtClean="0">
                            <a:latin typeface="Cambria Math" charset="0"/>
                          </a:rPr>
                          <m:t>𝑦</m:t>
                        </m:r>
                        <m:r>
                          <a:rPr lang="en-US" sz="2400" b="0" i="1" smtClean="0">
                            <a:latin typeface="Cambria Math" charset="0"/>
                          </a:rPr>
                          <m:t>|</m:t>
                        </m:r>
                        <m:r>
                          <a:rPr lang="en-US" sz="2400" b="0" i="1" smtClean="0">
                            <a:latin typeface="Cambria Math" charset="0"/>
                          </a:rPr>
                          <m:t>𝑥</m:t>
                        </m:r>
                        <m:r>
                          <a:rPr lang="en-US" sz="2400" b="0" i="1" smtClean="0">
                            <a:latin typeface="Cambria Math" charset="0"/>
                          </a:rPr>
                          <m:t>)</m:t>
                        </m:r>
                      </m:e>
                    </m:func>
                    <m:r>
                      <a:rPr lang="en-US" sz="2400" b="0" i="1" smtClean="0">
                        <a:latin typeface="Cambria Math" charset="0"/>
                      </a:rPr>
                      <m:t>=</m:t>
                    </m:r>
                    <m:func>
                      <m:funcPr>
                        <m:ctrlPr>
                          <a:rPr lang="en-US" sz="2400" b="0" i="1" smtClean="0">
                            <a:latin typeface="Cambria Math" charset="0"/>
                          </a:rPr>
                        </m:ctrlPr>
                      </m:funcPr>
                      <m:fName>
                        <m:r>
                          <m:rPr>
                            <m:sty m:val="p"/>
                          </m:rPr>
                          <a:rPr lang="en-US" sz="2400" b="0" i="0" smtClean="0">
                            <a:latin typeface="Cambria Math" charset="0"/>
                          </a:rPr>
                          <m:t>log</m:t>
                        </m:r>
                      </m:fName>
                      <m:e>
                        <m:d>
                          <m:dPr>
                            <m:begChr m:val="["/>
                            <m:endChr m:val="]"/>
                            <m:ctrlPr>
                              <a:rPr lang="en-US" sz="2400" b="0" i="1" smtClean="0">
                                <a:latin typeface="Cambria Math" charset="0"/>
                              </a:rPr>
                            </m:ctrlPr>
                          </m:dPr>
                          <m:e>
                            <m:sSup>
                              <m:sSupPr>
                                <m:ctrlPr>
                                  <a:rPr lang="en-US" sz="2400" b="0" i="1" smtClean="0">
                                    <a:latin typeface="Cambria Math" charset="0"/>
                                  </a:rPr>
                                </m:ctrlPr>
                              </m:sSupPr>
                              <m:e>
                                <m:acc>
                                  <m:accPr>
                                    <m:chr m:val="̂"/>
                                    <m:ctrlPr>
                                      <a:rPr lang="en-US" sz="2400" b="0" i="1" smtClean="0">
                                        <a:latin typeface="Cambria Math" charset="0"/>
                                      </a:rPr>
                                    </m:ctrlPr>
                                  </m:accPr>
                                  <m:e>
                                    <m:r>
                                      <a:rPr lang="en-US" sz="2400" b="0" i="1" smtClean="0">
                                        <a:latin typeface="Cambria Math" panose="02040503050406030204" pitchFamily="18" charset="0"/>
                                      </a:rPr>
                                      <m:t>𝑦</m:t>
                                    </m:r>
                                  </m:e>
                                </m:acc>
                              </m:e>
                              <m:sup>
                                <m:r>
                                  <a:rPr lang="en-US" sz="2400" b="0" i="1" smtClean="0">
                                    <a:latin typeface="Cambria Math" panose="02040503050406030204" pitchFamily="18" charset="0"/>
                                  </a:rPr>
                                  <m:t>𝑦</m:t>
                                </m:r>
                              </m:sup>
                            </m:sSup>
                            <m:sSup>
                              <m:sSupPr>
                                <m:ctrlPr>
                                  <a:rPr lang="en-US" sz="2400" b="0" i="1" smtClean="0">
                                    <a:latin typeface="Cambria Math" charset="0"/>
                                  </a:rPr>
                                </m:ctrlPr>
                              </m:sSupPr>
                              <m:e>
                                <m:d>
                                  <m:dPr>
                                    <m:ctrlPr>
                                      <a:rPr lang="en-US" sz="2400" i="1">
                                        <a:latin typeface="Cambria Math" charset="0"/>
                                      </a:rPr>
                                    </m:ctrlPr>
                                  </m:dPr>
                                  <m:e>
                                    <m:r>
                                      <a:rPr lang="en-US" sz="2400" i="1">
                                        <a:latin typeface="Cambria Math" panose="02040503050406030204" pitchFamily="18" charset="0"/>
                                      </a:rPr>
                                      <m:t>1−</m:t>
                                    </m:r>
                                    <m:acc>
                                      <m:accPr>
                                        <m:chr m:val="̂"/>
                                        <m:ctrlPr>
                                          <a:rPr lang="en-US" sz="2400" i="1">
                                            <a:latin typeface="Cambria Math" charset="0"/>
                                          </a:rPr>
                                        </m:ctrlPr>
                                      </m:accPr>
                                      <m:e>
                                        <m:r>
                                          <a:rPr lang="en-US" sz="2400" i="1">
                                            <a:latin typeface="Cambria Math" panose="02040503050406030204" pitchFamily="18" charset="0"/>
                                          </a:rPr>
                                          <m:t>𝑦</m:t>
                                        </m:r>
                                      </m:e>
                                    </m:acc>
                                  </m:e>
                                </m:d>
                              </m:e>
                              <m:sup>
                                <m:r>
                                  <a:rPr lang="en-US" sz="2400" b="0" i="1" smtClean="0">
                                    <a:latin typeface="Cambria Math" panose="02040503050406030204" pitchFamily="18" charset="0"/>
                                  </a:rPr>
                                  <m:t>1−</m:t>
                                </m:r>
                                <m:r>
                                  <a:rPr lang="en-US" sz="2400" b="0" i="1" smtClean="0">
                                    <a:latin typeface="Cambria Math" panose="02040503050406030204" pitchFamily="18" charset="0"/>
                                  </a:rPr>
                                  <m:t>𝑦</m:t>
                                </m:r>
                              </m:sup>
                            </m:sSup>
                          </m:e>
                        </m:d>
                      </m:e>
                    </m:func>
                  </m:oMath>
                </a14:m>
                <a:endParaRPr lang="en-US" sz="2400" b="0" dirty="0">
                  <a:latin typeface="+mj-lt"/>
                </a:endParaRPr>
              </a:p>
              <a:p>
                <a:pPr algn="ctr"/>
                <a14:m>
                  <m:oMath xmlns:m="http://schemas.openxmlformats.org/officeDocument/2006/math">
                    <m:r>
                      <a:rPr lang="en-US" sz="2400" b="0" i="1" smtClean="0">
                        <a:latin typeface="Cambria Math" charset="0"/>
                      </a:rPr>
                      <m:t>=</m:t>
                    </m:r>
                    <m:r>
                      <a:rPr lang="en-US" sz="2400" b="0" i="1" smtClean="0">
                        <a:latin typeface="Cambria Math" charset="0"/>
                      </a:rPr>
                      <m:t>𝑦</m:t>
                    </m:r>
                    <m:func>
                      <m:funcPr>
                        <m:ctrlPr>
                          <a:rPr lang="en-US" sz="2400" b="0" i="1" smtClean="0">
                            <a:latin typeface="Cambria Math" charset="0"/>
                          </a:rPr>
                        </m:ctrlPr>
                      </m:funcPr>
                      <m:fName>
                        <m:r>
                          <m:rPr>
                            <m:sty m:val="p"/>
                          </m:rPr>
                          <a:rPr lang="en-US" sz="2400" b="0" i="0" smtClean="0">
                            <a:latin typeface="Cambria Math" charset="0"/>
                          </a:rPr>
                          <m:t>log</m:t>
                        </m:r>
                      </m:fName>
                      <m:e>
                        <m:acc>
                          <m:accPr>
                            <m:chr m:val="̂"/>
                            <m:ctrlPr>
                              <a:rPr lang="en-US" sz="2400" b="0" i="1" smtClean="0">
                                <a:latin typeface="Cambria Math" charset="0"/>
                              </a:rPr>
                            </m:ctrlPr>
                          </m:accPr>
                          <m:e>
                            <m:r>
                              <a:rPr lang="en-US" sz="2400" b="0" i="1" smtClean="0">
                                <a:latin typeface="Cambria Math" charset="0"/>
                              </a:rPr>
                              <m:t>𝑦</m:t>
                            </m:r>
                          </m:e>
                        </m:acc>
                      </m:e>
                    </m:func>
                    <m:r>
                      <a:rPr lang="en-US" sz="2400" b="0" i="1" smtClean="0">
                        <a:latin typeface="Cambria Math" charset="0"/>
                      </a:rPr>
                      <m:t>+</m:t>
                    </m:r>
                    <m:d>
                      <m:dPr>
                        <m:ctrlPr>
                          <a:rPr lang="en-US" sz="2400" b="0" i="1" smtClean="0">
                            <a:latin typeface="Cambria Math" charset="0"/>
                          </a:rPr>
                        </m:ctrlPr>
                      </m:dPr>
                      <m:e>
                        <m:r>
                          <a:rPr lang="en-US" sz="2400" b="0" i="1" smtClean="0">
                            <a:latin typeface="Cambria Math" charset="0"/>
                          </a:rPr>
                          <m:t>1−</m:t>
                        </m:r>
                        <m:r>
                          <a:rPr lang="en-US" sz="2400" b="0" i="1" smtClean="0">
                            <a:latin typeface="Cambria Math" charset="0"/>
                          </a:rPr>
                          <m:t>𝑦</m:t>
                        </m:r>
                      </m:e>
                    </m:d>
                    <m:func>
                      <m:funcPr>
                        <m:ctrlPr>
                          <a:rPr lang="en-US" sz="2400" b="0" i="1" smtClean="0">
                            <a:latin typeface="Cambria Math" charset="0"/>
                          </a:rPr>
                        </m:ctrlPr>
                      </m:funcPr>
                      <m:fName>
                        <m:r>
                          <m:rPr>
                            <m:sty m:val="p"/>
                          </m:rPr>
                          <a:rPr lang="en-US" sz="2400" b="0" i="0" smtClean="0">
                            <a:latin typeface="Cambria Math" charset="0"/>
                          </a:rPr>
                          <m:t>log</m:t>
                        </m:r>
                      </m:fName>
                      <m:e>
                        <m:r>
                          <a:rPr lang="en-US" sz="2400" b="0" i="1" smtClean="0">
                            <a:latin typeface="Cambria Math" charset="0"/>
                          </a:rPr>
                          <m:t>(1−</m:t>
                        </m:r>
                        <m:acc>
                          <m:accPr>
                            <m:chr m:val="̂"/>
                            <m:ctrlPr>
                              <a:rPr lang="en-US" sz="2400" b="0" i="1" smtClean="0">
                                <a:latin typeface="Cambria Math" charset="0"/>
                              </a:rPr>
                            </m:ctrlPr>
                          </m:accPr>
                          <m:e>
                            <m:r>
                              <a:rPr lang="en-US" sz="2400" b="0" i="1" smtClean="0">
                                <a:latin typeface="Cambria Math" charset="0"/>
                              </a:rPr>
                              <m:t>𝑦</m:t>
                            </m:r>
                          </m:e>
                        </m:acc>
                        <m:r>
                          <a:rPr lang="en-US" sz="2400" b="0" i="1" smtClean="0">
                            <a:latin typeface="Cambria Math" charset="0"/>
                          </a:rPr>
                          <m:t>)</m:t>
                        </m:r>
                      </m:e>
                    </m:func>
                  </m:oMath>
                </a14:m>
                <a:endParaRPr lang="en-US" sz="2400" dirty="0">
                  <a:latin typeface="+mj-lt"/>
                </a:endParaRPr>
              </a:p>
              <a:p>
                <a:r>
                  <a:rPr lang="en-US" sz="2400" dirty="0">
                    <a:latin typeface="+mj-lt"/>
                  </a:rPr>
                  <a:t>This tells us what </a:t>
                </a:r>
                <a:r>
                  <a:rPr lang="en-US" sz="2400" dirty="0"/>
                  <a:t>log likelihood should be maximized.  But for loss functions, we want to minimize things, so we’ll flip the sign.</a:t>
                </a:r>
                <a:endParaRPr lang="en-US" sz="2400" i="1"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22959" y="1845734"/>
                <a:ext cx="7711441" cy="4023360"/>
              </a:xfrm>
              <a:blipFill rotWithShape="0">
                <a:blip r:embed="rId3"/>
                <a:stretch>
                  <a:fillRect l="-2372" t="-2121" r="-2530"/>
                </a:stretch>
              </a:blipFill>
            </p:spPr>
            <p:txBody>
              <a:bodyPr/>
              <a:lstStyle/>
              <a:p>
                <a:r>
                  <a:rPr lang="en-US">
                    <a:noFill/>
                  </a:rPr>
                  <a:t> </a:t>
                </a:r>
              </a:p>
            </p:txBody>
          </p:sp>
        </mc:Fallback>
      </mc:AlternateContent>
    </p:spTree>
    <p:extLst>
      <p:ext uri="{BB962C8B-B14F-4D97-AF65-F5344CB8AC3E}">
        <p14:creationId xmlns:p14="http://schemas.microsoft.com/office/powerpoint/2010/main" val="19621868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Cross-entropy loss</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822959" y="1845734"/>
                <a:ext cx="8016241" cy="4023360"/>
              </a:xfrm>
            </p:spPr>
            <p:txBody>
              <a:bodyPr>
                <a:normAutofit/>
              </a:bodyPr>
              <a:lstStyle/>
              <a:p>
                <a:r>
                  <a:rPr lang="en-US" sz="2400" b="1" dirty="0" smtClean="0">
                    <a:latin typeface="+mj-lt"/>
                  </a:rPr>
                  <a:t>The result is cross-entropy loss:</a:t>
                </a:r>
              </a:p>
              <a:p>
                <a14:m>
                  <m:oMath xmlns:m="http://schemas.openxmlformats.org/officeDocument/2006/math">
                    <m:func>
                      <m:funcPr>
                        <m:ctrlPr>
                          <a:rPr lang="en-US" sz="2400" i="1">
                            <a:latin typeface="Cambria Math" charset="0"/>
                          </a:rPr>
                        </m:ctrlPr>
                      </m:funcPr>
                      <m:fName>
                        <m:sSub>
                          <m:sSubPr>
                            <m:ctrlPr>
                              <a:rPr lang="en-US" sz="2400" i="1" smtClean="0">
                                <a:latin typeface="Cambria Math" charset="0"/>
                              </a:rPr>
                            </m:ctrlPr>
                          </m:sSubPr>
                          <m:e>
                            <m:r>
                              <a:rPr lang="en-US" sz="2400" b="0" i="1" smtClean="0">
                                <a:latin typeface="Cambria Math" panose="02040503050406030204" pitchFamily="18" charset="0"/>
                              </a:rPr>
                              <m:t>𝐿</m:t>
                            </m:r>
                          </m:e>
                          <m:sub>
                            <m:r>
                              <a:rPr lang="en-US" sz="2400" b="0" i="1" smtClean="0">
                                <a:latin typeface="Cambria Math" panose="02040503050406030204" pitchFamily="18" charset="0"/>
                              </a:rPr>
                              <m:t>𝐶𝐸</m:t>
                            </m:r>
                          </m:sub>
                        </m:sSub>
                        <m:d>
                          <m:dPr>
                            <m:ctrlPr>
                              <a:rPr lang="en-US" sz="2400" b="0" i="1" smtClean="0">
                                <a:latin typeface="Cambria Math" charset="0"/>
                              </a:rPr>
                            </m:ctrlPr>
                          </m:dPr>
                          <m:e>
                            <m:acc>
                              <m:accPr>
                                <m:chr m:val="̂"/>
                                <m:ctrlPr>
                                  <a:rPr lang="en-US" sz="2400" b="0" i="1" smtClean="0">
                                    <a:latin typeface="Cambria Math"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 </m:t>
                            </m:r>
                            <m:r>
                              <a:rPr lang="en-US" sz="2400" b="0" i="1" smtClean="0">
                                <a:latin typeface="Cambria Math" panose="02040503050406030204" pitchFamily="18" charset="0"/>
                              </a:rPr>
                              <m:t>𝑦</m:t>
                            </m:r>
                          </m:e>
                        </m:d>
                        <m:r>
                          <a:rPr lang="en-US" sz="2400" b="0" i="1" smtClean="0">
                            <a:latin typeface="Cambria Math" panose="02040503050406030204" pitchFamily="18" charset="0"/>
                          </a:rPr>
                          <m:t>=</m:t>
                        </m:r>
                        <m:r>
                          <a:rPr lang="en-US" sz="2400" b="0" i="0" smtClean="0">
                            <a:latin typeface="Cambria Math" panose="02040503050406030204" pitchFamily="18" charset="0"/>
                          </a:rPr>
                          <m:t>−</m:t>
                        </m:r>
                        <m:r>
                          <m:rPr>
                            <m:sty m:val="p"/>
                          </m:rPr>
                          <a:rPr lang="en-US" sz="2400">
                            <a:latin typeface="Cambria Math" panose="02040503050406030204" pitchFamily="18" charset="0"/>
                          </a:rPr>
                          <m:t>log</m:t>
                        </m:r>
                      </m:fName>
                      <m:e>
                        <m:r>
                          <a:rPr lang="en-US" sz="2400" i="1">
                            <a:latin typeface="Cambria Math" panose="02040503050406030204" pitchFamily="18" charset="0"/>
                          </a:rPr>
                          <m:t>𝑝</m:t>
                        </m:r>
                        <m:r>
                          <a:rPr lang="en-US" sz="2400" i="1">
                            <a:latin typeface="Cambria Math" panose="02040503050406030204" pitchFamily="18" charset="0"/>
                          </a:rPr>
                          <m:t>(</m:t>
                        </m:r>
                        <m:r>
                          <a:rPr lang="en-US" sz="2400" i="1">
                            <a:latin typeface="Cambria Math" panose="02040503050406030204" pitchFamily="18" charset="0"/>
                          </a:rPr>
                          <m:t>𝑦</m:t>
                        </m:r>
                        <m:r>
                          <a:rPr lang="en-US" sz="2400" i="1">
                            <a:latin typeface="Cambria Math" panose="02040503050406030204" pitchFamily="18" charset="0"/>
                          </a:rPr>
                          <m:t>|</m:t>
                        </m:r>
                        <m:r>
                          <a:rPr lang="en-US" sz="2400" i="1">
                            <a:latin typeface="Cambria Math" panose="02040503050406030204" pitchFamily="18" charset="0"/>
                          </a:rPr>
                          <m:t>𝑥</m:t>
                        </m:r>
                        <m:r>
                          <a:rPr lang="en-US" sz="2400" i="1">
                            <a:latin typeface="Cambria Math" panose="02040503050406030204" pitchFamily="18" charset="0"/>
                          </a:rPr>
                          <m:t>)</m:t>
                        </m:r>
                      </m:e>
                    </m:func>
                    <m:r>
                      <a:rPr lang="en-US" sz="2400" i="1">
                        <a:latin typeface="Cambria Math" panose="02040503050406030204" pitchFamily="18" charset="0"/>
                      </a:rPr>
                      <m:t>=</m:t>
                    </m:r>
                    <m:r>
                      <a:rPr lang="en-US" sz="2400" b="0" i="1" smtClean="0">
                        <a:latin typeface="Cambria Math" panose="02040503050406030204" pitchFamily="18" charset="0"/>
                      </a:rPr>
                      <m:t>−[</m:t>
                    </m:r>
                    <m:r>
                      <a:rPr lang="en-US" sz="2400" i="1">
                        <a:latin typeface="Cambria Math" panose="02040503050406030204" pitchFamily="18" charset="0"/>
                      </a:rPr>
                      <m:t>𝑦</m:t>
                    </m:r>
                    <m:func>
                      <m:funcPr>
                        <m:ctrlPr>
                          <a:rPr lang="en-US" sz="2400" i="1">
                            <a:latin typeface="Cambria Math" charset="0"/>
                          </a:rPr>
                        </m:ctrlPr>
                      </m:funcPr>
                      <m:fName>
                        <m:r>
                          <m:rPr>
                            <m:sty m:val="p"/>
                          </m:rPr>
                          <a:rPr lang="en-US" sz="2400">
                            <a:latin typeface="Cambria Math" panose="02040503050406030204" pitchFamily="18" charset="0"/>
                          </a:rPr>
                          <m:t>log</m:t>
                        </m:r>
                      </m:fName>
                      <m:e>
                        <m:acc>
                          <m:accPr>
                            <m:chr m:val="̂"/>
                            <m:ctrlPr>
                              <a:rPr lang="en-US" sz="2400" i="1">
                                <a:latin typeface="Cambria Math" charset="0"/>
                              </a:rPr>
                            </m:ctrlPr>
                          </m:accPr>
                          <m:e>
                            <m:r>
                              <a:rPr lang="en-US" sz="2400" i="1">
                                <a:latin typeface="Cambria Math" panose="02040503050406030204" pitchFamily="18" charset="0"/>
                              </a:rPr>
                              <m:t>𝑦</m:t>
                            </m:r>
                          </m:e>
                        </m:acc>
                      </m:e>
                    </m:func>
                    <m:r>
                      <a:rPr lang="en-US" sz="2400" i="1">
                        <a:latin typeface="Cambria Math" panose="02040503050406030204" pitchFamily="18" charset="0"/>
                      </a:rPr>
                      <m:t>+</m:t>
                    </m:r>
                    <m:d>
                      <m:dPr>
                        <m:ctrlPr>
                          <a:rPr lang="en-US" sz="2400" i="1">
                            <a:latin typeface="Cambria Math" charset="0"/>
                          </a:rPr>
                        </m:ctrlPr>
                      </m:dPr>
                      <m:e>
                        <m:r>
                          <a:rPr lang="en-US" sz="2400" i="1">
                            <a:latin typeface="Cambria Math" panose="02040503050406030204" pitchFamily="18" charset="0"/>
                          </a:rPr>
                          <m:t>1−</m:t>
                        </m:r>
                        <m:r>
                          <a:rPr lang="en-US" sz="2400" i="1">
                            <a:latin typeface="Cambria Math" panose="02040503050406030204" pitchFamily="18" charset="0"/>
                          </a:rPr>
                          <m:t>𝑦</m:t>
                        </m:r>
                      </m:e>
                    </m:d>
                    <m:func>
                      <m:funcPr>
                        <m:ctrlPr>
                          <a:rPr lang="en-US" sz="2400" i="1">
                            <a:latin typeface="Cambria Math" charset="0"/>
                          </a:rPr>
                        </m:ctrlPr>
                      </m:funcPr>
                      <m:fName>
                        <m:r>
                          <m:rPr>
                            <m:sty m:val="p"/>
                          </m:rPr>
                          <a:rPr lang="en-US" sz="2400">
                            <a:latin typeface="Cambria Math" panose="02040503050406030204" pitchFamily="18" charset="0"/>
                          </a:rPr>
                          <m:t>log</m:t>
                        </m:r>
                      </m:fName>
                      <m:e>
                        <m:r>
                          <a:rPr lang="en-US" sz="2400" i="1">
                            <a:latin typeface="Cambria Math" panose="02040503050406030204" pitchFamily="18" charset="0"/>
                          </a:rPr>
                          <m:t>(1−</m:t>
                        </m:r>
                        <m:acc>
                          <m:accPr>
                            <m:chr m:val="̂"/>
                            <m:ctrlPr>
                              <a:rPr lang="en-US" sz="2400" i="1">
                                <a:latin typeface="Cambria Math" charset="0"/>
                              </a:rPr>
                            </m:ctrlPr>
                          </m:accPr>
                          <m:e>
                            <m:r>
                              <a:rPr lang="en-US" sz="2400" i="1">
                                <a:latin typeface="Cambria Math" panose="02040503050406030204" pitchFamily="18" charset="0"/>
                              </a:rPr>
                              <m:t>𝑦</m:t>
                            </m:r>
                          </m:e>
                        </m:acc>
                        <m:r>
                          <a:rPr lang="en-US" sz="2400" i="1">
                            <a:latin typeface="Cambria Math" panose="02040503050406030204" pitchFamily="18" charset="0"/>
                          </a:rPr>
                          <m:t>)</m:t>
                        </m:r>
                        <m:r>
                          <a:rPr lang="en-US" sz="2400" b="0" i="1" smtClean="0">
                            <a:latin typeface="Cambria Math" panose="02040503050406030204" pitchFamily="18" charset="0"/>
                          </a:rPr>
                          <m:t>]</m:t>
                        </m:r>
                      </m:e>
                    </m:func>
                  </m:oMath>
                </a14:m>
                <a:endParaRPr lang="en-US" sz="2400" i="1" dirty="0">
                  <a:latin typeface="+mj-lt"/>
                </a:endParaRPr>
              </a:p>
              <a:p>
                <a:endParaRPr lang="en-US" sz="2400" i="1" dirty="0">
                  <a:latin typeface="+mj-lt"/>
                </a:endParaRPr>
              </a:p>
              <a:p>
                <a:r>
                  <a:rPr lang="en-US" sz="2400" b="1" dirty="0">
                    <a:latin typeface="+mj-lt"/>
                  </a:rPr>
                  <a:t>Finally, plug in the definition for </a:t>
                </a:r>
                <a14:m>
                  <m:oMath xmlns:m="http://schemas.openxmlformats.org/officeDocument/2006/math">
                    <m:acc>
                      <m:accPr>
                        <m:chr m:val="̂"/>
                        <m:ctrlPr>
                          <a:rPr lang="en-US" sz="2400" b="1" i="1" smtClean="0">
                            <a:latin typeface="Cambria Math" charset="0"/>
                          </a:rPr>
                        </m:ctrlPr>
                      </m:accPr>
                      <m:e>
                        <m:r>
                          <a:rPr lang="en-US" sz="2400" b="1" i="1" smtClean="0">
                            <a:latin typeface="Cambria Math" panose="02040503050406030204" pitchFamily="18" charset="0"/>
                          </a:rPr>
                          <m:t>𝒚</m:t>
                        </m:r>
                      </m:e>
                    </m:acc>
                  </m:oMath>
                </a14:m>
                <a:r>
                  <a:rPr lang="pl-PL" sz="2400" dirty="0">
                    <a:latin typeface="+mj-lt"/>
                  </a:rPr>
                  <a:t>= </a:t>
                </a:r>
                <a:r>
                  <a:rPr lang="pl-PL" sz="2400" dirty="0" err="1">
                    <a:latin typeface="+mj-lt"/>
                  </a:rPr>
                  <a:t>σ</a:t>
                </a:r>
                <a:r>
                  <a:rPr lang="pl-PL" sz="2400" dirty="0">
                    <a:latin typeface="+mj-lt"/>
                  </a:rPr>
                  <a:t> (</a:t>
                </a:r>
                <a:r>
                  <a:rPr lang="pl-PL" sz="2400" i="1" dirty="0">
                    <a:latin typeface="+mj-lt"/>
                  </a:rPr>
                  <a:t>w </a:t>
                </a:r>
                <a:r>
                  <a:rPr lang="pl-PL" sz="2400" dirty="0">
                    <a:latin typeface="+mj-lt"/>
                  </a:rPr>
                  <a:t>· </a:t>
                </a:r>
                <a:r>
                  <a:rPr lang="pl-PL" sz="2400" i="1" dirty="0">
                    <a:latin typeface="+mj-lt"/>
                  </a:rPr>
                  <a:t>x</a:t>
                </a:r>
                <a:r>
                  <a:rPr lang="pl-PL" sz="2400" dirty="0">
                    <a:latin typeface="+mj-lt"/>
                  </a:rPr>
                  <a:t>) + </a:t>
                </a:r>
                <a:r>
                  <a:rPr lang="pl-PL" sz="2400" i="1" dirty="0">
                    <a:latin typeface="+mj-lt"/>
                  </a:rPr>
                  <a:t>b </a:t>
                </a:r>
                <a:endParaRPr lang="en-US" sz="2400" i="1" dirty="0">
                  <a:latin typeface="+mj-lt"/>
                </a:endParaRPr>
              </a:p>
              <a:p>
                <a14:m>
                  <m:oMath xmlns:m="http://schemas.openxmlformats.org/officeDocument/2006/math">
                    <m:sSub>
                      <m:sSubPr>
                        <m:ctrlPr>
                          <a:rPr lang="en-US" sz="2400" i="1">
                            <a:latin typeface="Cambria Math" charset="0"/>
                          </a:rPr>
                        </m:ctrlPr>
                      </m:sSubPr>
                      <m:e>
                        <m:r>
                          <a:rPr lang="en-US" sz="2400" i="1">
                            <a:latin typeface="Cambria Math" panose="02040503050406030204" pitchFamily="18" charset="0"/>
                          </a:rPr>
                          <m:t>𝐿</m:t>
                        </m:r>
                      </m:e>
                      <m:sub>
                        <m:r>
                          <a:rPr lang="en-US" sz="2400" i="1">
                            <a:latin typeface="Cambria Math" panose="02040503050406030204" pitchFamily="18" charset="0"/>
                          </a:rPr>
                          <m:t>𝐶𝐸</m:t>
                        </m:r>
                      </m:sub>
                    </m:sSub>
                    <m:d>
                      <m:dPr>
                        <m:ctrlPr>
                          <a:rPr lang="en-US" sz="2400" i="1">
                            <a:latin typeface="Cambria Math" charset="0"/>
                          </a:rPr>
                        </m:ctrlPr>
                      </m:dPr>
                      <m:e>
                        <m:acc>
                          <m:accPr>
                            <m:chr m:val="̂"/>
                            <m:ctrlPr>
                              <a:rPr lang="en-US" sz="2400" i="1" smtClean="0">
                                <a:latin typeface="Cambria Math" charset="0"/>
                              </a:rPr>
                            </m:ctrlPr>
                          </m:accPr>
                          <m:e>
                            <m:r>
                              <a:rPr lang="en-US" sz="2400" i="1">
                                <a:latin typeface="Cambria Math" panose="02040503050406030204" pitchFamily="18" charset="0"/>
                              </a:rPr>
                              <m:t>𝑦</m:t>
                            </m:r>
                          </m:e>
                        </m:acc>
                        <m:r>
                          <a:rPr lang="en-US" sz="2400" i="1">
                            <a:latin typeface="Cambria Math" panose="02040503050406030204" pitchFamily="18" charset="0"/>
                          </a:rPr>
                          <m:t>, </m:t>
                        </m:r>
                        <m:r>
                          <a:rPr lang="en-US" sz="2400" i="1">
                            <a:latin typeface="Cambria Math" panose="02040503050406030204" pitchFamily="18" charset="0"/>
                          </a:rPr>
                          <m:t>𝑦</m:t>
                        </m:r>
                      </m:e>
                    </m:d>
                    <m:r>
                      <a:rPr lang="en-US" sz="2400" b="0" i="1" smtClean="0">
                        <a:latin typeface="Cambria Math" panose="02040503050406030204" pitchFamily="18" charset="0"/>
                      </a:rPr>
                      <m:t>=</m:t>
                    </m:r>
                    <m:r>
                      <a:rPr lang="en-US" sz="2400" i="1">
                        <a:latin typeface="Cambria Math" panose="02040503050406030204" pitchFamily="18" charset="0"/>
                      </a:rPr>
                      <m:t>−[</m:t>
                    </m:r>
                    <m:r>
                      <a:rPr lang="en-US" sz="2400" i="1">
                        <a:latin typeface="Cambria Math" panose="02040503050406030204" pitchFamily="18" charset="0"/>
                      </a:rPr>
                      <m:t>𝑦</m:t>
                    </m:r>
                    <m:func>
                      <m:funcPr>
                        <m:ctrlPr>
                          <a:rPr lang="en-US" sz="2400" i="1" smtClean="0">
                            <a:latin typeface="Cambria Math" charset="0"/>
                          </a:rPr>
                        </m:ctrlPr>
                      </m:funcPr>
                      <m:fName>
                        <m:r>
                          <m:rPr>
                            <m:sty m:val="p"/>
                          </m:rPr>
                          <a:rPr lang="en-US" sz="2400">
                            <a:latin typeface="Cambria Math" panose="02040503050406030204" pitchFamily="18" charset="0"/>
                          </a:rPr>
                          <m:t>log</m:t>
                        </m:r>
                      </m:fName>
                      <m:e>
                        <m:r>
                          <m:rPr>
                            <m:nor/>
                          </m:rPr>
                          <a:rPr lang="mr-IN" sz="2400">
                            <a:latin typeface="+mj-lt"/>
                          </a:rPr>
                          <m:t>σ</m:t>
                        </m:r>
                        <m:r>
                          <m:rPr>
                            <m:nor/>
                          </m:rPr>
                          <a:rPr lang="mr-IN" sz="2400">
                            <a:latin typeface="+mj-lt"/>
                          </a:rPr>
                          <m:t>(</m:t>
                        </m:r>
                        <m:r>
                          <m:rPr>
                            <m:nor/>
                          </m:rPr>
                          <a:rPr lang="mr-IN" sz="2400" i="1">
                            <a:latin typeface="+mj-lt"/>
                          </a:rPr>
                          <m:t>w</m:t>
                        </m:r>
                        <m:r>
                          <m:rPr>
                            <m:nor/>
                          </m:rPr>
                          <a:rPr lang="mr-IN" sz="2400">
                            <a:latin typeface="+mj-lt"/>
                          </a:rPr>
                          <m:t>·</m:t>
                        </m:r>
                        <m:r>
                          <m:rPr>
                            <m:nor/>
                          </m:rPr>
                          <a:rPr lang="mr-IN" sz="2400" i="1">
                            <a:latin typeface="+mj-lt"/>
                          </a:rPr>
                          <m:t>x</m:t>
                        </m:r>
                        <m:r>
                          <m:rPr>
                            <m:nor/>
                          </m:rPr>
                          <a:rPr lang="mr-IN" sz="2400">
                            <a:latin typeface="+mj-lt"/>
                          </a:rPr>
                          <m:t>+</m:t>
                        </m:r>
                        <m:r>
                          <m:rPr>
                            <m:nor/>
                          </m:rPr>
                          <a:rPr lang="mr-IN" sz="2400" i="1">
                            <a:latin typeface="+mj-lt"/>
                          </a:rPr>
                          <m:t>b</m:t>
                        </m:r>
                        <m:r>
                          <m:rPr>
                            <m:nor/>
                          </m:rPr>
                          <a:rPr lang="mr-IN" sz="2400">
                            <a:latin typeface="+mj-lt"/>
                          </a:rPr>
                          <m:t>)</m:t>
                        </m:r>
                        <m:r>
                          <a:rPr lang="mr-IN" sz="2400" i="1" smtClean="0">
                            <a:latin typeface="Cambria Math" panose="02040503050406030204" pitchFamily="18" charset="0"/>
                          </a:rPr>
                          <m:t> </m:t>
                        </m:r>
                      </m:e>
                    </m:func>
                    <m:r>
                      <a:rPr lang="en-US" sz="2400" i="1">
                        <a:latin typeface="Cambria Math" panose="02040503050406030204" pitchFamily="18" charset="0"/>
                      </a:rPr>
                      <m:t>+</m:t>
                    </m:r>
                    <m:d>
                      <m:dPr>
                        <m:ctrlPr>
                          <a:rPr lang="en-US" sz="2400" i="1">
                            <a:latin typeface="Cambria Math" charset="0"/>
                          </a:rPr>
                        </m:ctrlPr>
                      </m:dPr>
                      <m:e>
                        <m:r>
                          <a:rPr lang="en-US" sz="2400" i="1">
                            <a:latin typeface="Cambria Math" panose="02040503050406030204" pitchFamily="18" charset="0"/>
                          </a:rPr>
                          <m:t>1</m:t>
                        </m:r>
                        <m:r>
                          <a:rPr lang="en-US" sz="2400" b="0" i="1" smtClean="0">
                            <a:latin typeface="Cambria Math" panose="02040503050406030204" pitchFamily="18" charset="0"/>
                          </a:rPr>
                          <m:t>−</m:t>
                        </m:r>
                        <m:r>
                          <a:rPr lang="en-US" sz="2400" i="1">
                            <a:latin typeface="Cambria Math" panose="02040503050406030204" pitchFamily="18" charset="0"/>
                          </a:rPr>
                          <m:t>𝑦</m:t>
                        </m:r>
                      </m:e>
                    </m:d>
                    <m:func>
                      <m:funcPr>
                        <m:ctrlPr>
                          <a:rPr lang="en-US" sz="2400" i="1">
                            <a:latin typeface="Cambria Math" charset="0"/>
                          </a:rPr>
                        </m:ctrlPr>
                      </m:funcPr>
                      <m:fName>
                        <m:r>
                          <m:rPr>
                            <m:sty m:val="p"/>
                          </m:rPr>
                          <a:rPr lang="en-US" sz="2400">
                            <a:latin typeface="Cambria Math" panose="02040503050406030204" pitchFamily="18" charset="0"/>
                          </a:rPr>
                          <m:t>log</m:t>
                        </m:r>
                      </m:fName>
                      <m:e>
                        <m:r>
                          <a:rPr lang="en-US" sz="2400" i="1">
                            <a:latin typeface="Cambria Math" panose="02040503050406030204" pitchFamily="18" charset="0"/>
                          </a:rPr>
                          <m:t>(1−</m:t>
                        </m:r>
                        <m:r>
                          <m:rPr>
                            <m:nor/>
                          </m:rPr>
                          <a:rPr lang="mr-IN" sz="2400">
                            <a:latin typeface="+mj-lt"/>
                          </a:rPr>
                          <m:t>σ</m:t>
                        </m:r>
                        <m:r>
                          <m:rPr>
                            <m:nor/>
                          </m:rPr>
                          <a:rPr lang="mr-IN" sz="2400">
                            <a:latin typeface="+mj-lt"/>
                          </a:rPr>
                          <m:t>(</m:t>
                        </m:r>
                        <m:r>
                          <m:rPr>
                            <m:nor/>
                          </m:rPr>
                          <a:rPr lang="mr-IN" sz="2400" i="1">
                            <a:latin typeface="+mj-lt"/>
                          </a:rPr>
                          <m:t>w</m:t>
                        </m:r>
                        <m:r>
                          <m:rPr>
                            <m:nor/>
                          </m:rPr>
                          <a:rPr lang="mr-IN" sz="2400">
                            <a:latin typeface="+mj-lt"/>
                          </a:rPr>
                          <m:t>·</m:t>
                        </m:r>
                        <m:r>
                          <m:rPr>
                            <m:nor/>
                          </m:rPr>
                          <a:rPr lang="mr-IN" sz="2400" i="1">
                            <a:latin typeface="+mj-lt"/>
                          </a:rPr>
                          <m:t>x</m:t>
                        </m:r>
                        <m:r>
                          <m:rPr>
                            <m:nor/>
                          </m:rPr>
                          <a:rPr lang="mr-IN" sz="2400">
                            <a:latin typeface="+mj-lt"/>
                          </a:rPr>
                          <m:t>+</m:t>
                        </m:r>
                        <m:r>
                          <m:rPr>
                            <m:nor/>
                          </m:rPr>
                          <a:rPr lang="mr-IN" sz="2400" i="1">
                            <a:latin typeface="+mj-lt"/>
                          </a:rPr>
                          <m:t>b</m:t>
                        </m:r>
                        <m:r>
                          <m:rPr>
                            <m:nor/>
                          </m:rPr>
                          <a:rPr lang="mr-IN" sz="2400">
                            <a:latin typeface="+mj-lt"/>
                          </a:rPr>
                          <m:t>)</m:t>
                        </m:r>
                        <m:r>
                          <a:rPr lang="en-US" sz="2400" i="1">
                            <a:latin typeface="Cambria Math" panose="02040503050406030204" pitchFamily="18" charset="0"/>
                          </a:rPr>
                          <m:t>)]</m:t>
                        </m:r>
                      </m:e>
                    </m:func>
                  </m:oMath>
                </a14:m>
                <a:endParaRPr lang="en-US" sz="2400" i="1" dirty="0">
                  <a:latin typeface="+mj-lt"/>
                </a:endParaRPr>
              </a:p>
              <a:p>
                <a:endParaRPr lang="en-US" sz="2400" i="1" dirty="0">
                  <a:latin typeface="+mj-lt"/>
                </a:endParaRP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822959" y="1845734"/>
                <a:ext cx="8016241" cy="4023360"/>
              </a:xfrm>
              <a:blipFill rotWithShape="0">
                <a:blip r:embed="rId3"/>
                <a:stretch>
                  <a:fillRect l="-1141" t="-2121"/>
                </a:stretch>
              </a:blipFill>
            </p:spPr>
            <p:txBody>
              <a:bodyPr/>
              <a:lstStyle/>
              <a:p>
                <a:r>
                  <a:rPr lang="en-US">
                    <a:noFill/>
                  </a:rPr>
                  <a:t> </a:t>
                </a:r>
              </a:p>
            </p:txBody>
          </p:sp>
        </mc:Fallback>
      </mc:AlternateContent>
    </p:spTree>
    <p:extLst>
      <p:ext uri="{BB962C8B-B14F-4D97-AF65-F5344CB8AC3E}">
        <p14:creationId xmlns:p14="http://schemas.microsoft.com/office/powerpoint/2010/main" val="14081527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Cross-entropy loss</a:t>
            </a:r>
            <a:endParaRPr lang="en-US" dirty="0"/>
          </a:p>
        </p:txBody>
      </p:sp>
      <p:sp>
        <p:nvSpPr>
          <p:cNvPr id="3" name="Content Placeholder 2"/>
          <p:cNvSpPr>
            <a:spLocks noGrp="1"/>
          </p:cNvSpPr>
          <p:nvPr>
            <p:ph idx="1"/>
          </p:nvPr>
        </p:nvSpPr>
        <p:spPr/>
        <p:txBody>
          <a:bodyPr>
            <a:noAutofit/>
          </a:bodyPr>
          <a:lstStyle/>
          <a:p>
            <a:r>
              <a:rPr lang="en-US" sz="2400" dirty="0">
                <a:latin typeface="+mj-lt"/>
              </a:rPr>
              <a:t>Why does minimizing this negative log probability do what we want? </a:t>
            </a:r>
            <a:r>
              <a:rPr lang="en-US" sz="2400" dirty="0" smtClean="0">
                <a:latin typeface="+mj-lt"/>
              </a:rPr>
              <a:t> </a:t>
            </a:r>
            <a:r>
              <a:rPr lang="en-US" sz="2400" dirty="0" smtClean="0">
                <a:latin typeface="+mj-lt"/>
              </a:rPr>
              <a:t>We want the </a:t>
            </a:r>
            <a:r>
              <a:rPr lang="en-US" sz="2400" b="1" dirty="0" smtClean="0">
                <a:latin typeface="+mj-lt"/>
              </a:rPr>
              <a:t>loss </a:t>
            </a:r>
            <a:r>
              <a:rPr lang="en-US" sz="2400" dirty="0" smtClean="0">
                <a:latin typeface="+mj-lt"/>
              </a:rPr>
              <a:t>to be </a:t>
            </a:r>
            <a:r>
              <a:rPr lang="en-US" sz="2400" b="1" dirty="0" smtClean="0">
                <a:latin typeface="+mj-lt"/>
              </a:rPr>
              <a:t>smaller</a:t>
            </a:r>
            <a:r>
              <a:rPr lang="en-US" sz="2400" dirty="0" smtClean="0">
                <a:latin typeface="+mj-lt"/>
              </a:rPr>
              <a:t> if the model’s estimate is </a:t>
            </a:r>
            <a:r>
              <a:rPr lang="en-US" sz="2400" b="1" dirty="0" smtClean="0">
                <a:latin typeface="+mj-lt"/>
              </a:rPr>
              <a:t>close to correct</a:t>
            </a:r>
            <a:r>
              <a:rPr lang="en-US" sz="2400" dirty="0" smtClean="0">
                <a:latin typeface="+mj-lt"/>
              </a:rPr>
              <a:t>, and we want the </a:t>
            </a:r>
            <a:r>
              <a:rPr lang="en-US" sz="2400" b="1" dirty="0" smtClean="0">
                <a:latin typeface="+mj-lt"/>
              </a:rPr>
              <a:t>loss</a:t>
            </a:r>
            <a:r>
              <a:rPr lang="en-US" sz="2400" dirty="0" smtClean="0">
                <a:latin typeface="+mj-lt"/>
              </a:rPr>
              <a:t> to be </a:t>
            </a:r>
            <a:r>
              <a:rPr lang="en-US" sz="2400" b="1" dirty="0" smtClean="0">
                <a:latin typeface="+mj-lt"/>
              </a:rPr>
              <a:t>bigger</a:t>
            </a:r>
            <a:r>
              <a:rPr lang="en-US" sz="2400" dirty="0" smtClean="0">
                <a:latin typeface="+mj-lt"/>
              </a:rPr>
              <a:t> </a:t>
            </a:r>
            <a:r>
              <a:rPr lang="en-US" sz="2400" b="1" dirty="0" smtClean="0">
                <a:latin typeface="+mj-lt"/>
              </a:rPr>
              <a:t>if it is confused. </a:t>
            </a:r>
            <a:endParaRPr lang="en-US" sz="2400" b="1" dirty="0">
              <a:latin typeface="+mj-lt"/>
            </a:endParaRPr>
          </a:p>
        </p:txBody>
      </p:sp>
      <p:sp>
        <p:nvSpPr>
          <p:cNvPr id="12" name="Rounded Rectangle 11"/>
          <p:cNvSpPr/>
          <p:nvPr/>
        </p:nvSpPr>
        <p:spPr>
          <a:xfrm>
            <a:off x="7962901" y="3881966"/>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p:cNvGrpSpPr/>
          <p:nvPr/>
        </p:nvGrpSpPr>
        <p:grpSpPr>
          <a:xfrm>
            <a:off x="685800" y="3352800"/>
            <a:ext cx="7863841" cy="1219200"/>
            <a:chOff x="685800" y="3886200"/>
            <a:chExt cx="7863841" cy="1219200"/>
          </a:xfrm>
        </p:grpSpPr>
        <p:sp>
          <p:nvSpPr>
            <p:cNvPr id="4" name="Oval 3"/>
            <p:cNvSpPr/>
            <p:nvPr/>
          </p:nvSpPr>
          <p:spPr>
            <a:xfrm>
              <a:off x="2758441" y="4491566"/>
              <a:ext cx="228600" cy="275166"/>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3215641" y="4749798"/>
              <a:ext cx="368300" cy="247229"/>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422391" y="4766732"/>
              <a:ext cx="450850" cy="230295"/>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760471" y="3937000"/>
              <a:ext cx="304800" cy="249766"/>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1082041" y="3937000"/>
              <a:ext cx="68580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7075171" y="3937000"/>
              <a:ext cx="124587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2453641" y="4174066"/>
              <a:ext cx="10668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6339841" y="4174066"/>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2"/>
            <p:cNvSpPr txBox="1">
              <a:spLocks/>
            </p:cNvSpPr>
            <p:nvPr/>
          </p:nvSpPr>
          <p:spPr>
            <a:xfrm>
              <a:off x="685800" y="3886200"/>
              <a:ext cx="7863841" cy="1219200"/>
            </a:xfrm>
            <a:prstGeom prst="rect">
              <a:avLst/>
            </a:prstGeom>
            <a:ln w="63500">
              <a:solidFill>
                <a:schemeClr val="accent1"/>
              </a:solidFill>
            </a:ln>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t>It's hokey. There are virtually no surprises , and the writing is second-rate . So why was it so enjoyable? For one thing , the cast is great . Another nice touch is the music . I was overcome with the urge to get off the couch and start dancing . It sucked me in , and it'll do the same to you .</a:t>
              </a:r>
            </a:p>
            <a:p>
              <a:endParaRPr lang="en-US" dirty="0" smtClean="0"/>
            </a:p>
            <a:p>
              <a:endParaRPr lang="en-US" dirty="0"/>
            </a:p>
          </p:txBody>
        </p:sp>
      </p:grpSp>
      <mc:AlternateContent xmlns:mc="http://schemas.openxmlformats.org/markup-compatibility/2006">
        <mc:Choice xmlns:a14="http://schemas.microsoft.com/office/drawing/2010/main" Requires="a14">
          <p:sp>
            <p:nvSpPr>
              <p:cNvPr id="26" name="Rectangle 25"/>
              <p:cNvSpPr/>
              <p:nvPr/>
            </p:nvSpPr>
            <p:spPr>
              <a:xfrm>
                <a:off x="1626871" y="5406229"/>
                <a:ext cx="6336030" cy="369332"/>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sSub>
                        <m:sSubPr>
                          <m:ctrlPr>
                            <a:rPr lang="en-US" i="1">
                              <a:latin typeface="Cambria Math" charset="0"/>
                            </a:rPr>
                          </m:ctrlPr>
                        </m:sSubPr>
                        <m:e>
                          <m:r>
                            <a:rPr lang="en-US" i="1">
                              <a:latin typeface="Cambria Math" panose="02040503050406030204" pitchFamily="18" charset="0"/>
                            </a:rPr>
                            <m:t>𝐿</m:t>
                          </m:r>
                        </m:e>
                        <m:sub>
                          <m:r>
                            <a:rPr lang="en-US" i="1">
                              <a:latin typeface="Cambria Math" panose="02040503050406030204" pitchFamily="18" charset="0"/>
                            </a:rPr>
                            <m:t>𝐶𝐸</m:t>
                          </m:r>
                        </m:sub>
                      </m:sSub>
                      <m:d>
                        <m:dPr>
                          <m:ctrlPr>
                            <a:rPr lang="en-US" i="1">
                              <a:latin typeface="Cambria Math" charset="0"/>
                            </a:rPr>
                          </m:ctrlPr>
                        </m:dPr>
                        <m:e>
                          <m:acc>
                            <m:accPr>
                              <m:chr m:val="̂"/>
                              <m:ctrlPr>
                                <a:rPr lang="en-US" i="1">
                                  <a:latin typeface="Cambria Math" charset="0"/>
                                </a:rPr>
                              </m:ctrlPr>
                            </m:accPr>
                            <m:e>
                              <m:r>
                                <a:rPr lang="en-US" i="1">
                                  <a:latin typeface="Cambria Math" panose="02040503050406030204" pitchFamily="18" charset="0"/>
                                </a:rPr>
                                <m:t>𝑦</m:t>
                              </m:r>
                            </m:e>
                          </m:acc>
                          <m:r>
                            <a:rPr lang="en-US" i="1">
                              <a:latin typeface="Cambria Math" panose="02040503050406030204" pitchFamily="18" charset="0"/>
                            </a:rPr>
                            <m:t>, </m:t>
                          </m:r>
                          <m:r>
                            <a:rPr lang="en-US" i="1">
                              <a:latin typeface="Cambria Math" panose="02040503050406030204" pitchFamily="18" charset="0"/>
                            </a:rPr>
                            <m:t>𝑦</m:t>
                          </m:r>
                        </m:e>
                      </m:d>
                      <m:r>
                        <a:rPr lang="en-US" i="1">
                          <a:latin typeface="Cambria Math" panose="02040503050406030204" pitchFamily="18" charset="0"/>
                        </a:rPr>
                        <m:t>=</m:t>
                      </m:r>
                      <m:r>
                        <a:rPr lang="en-US" i="1">
                          <a:latin typeface="Cambria Math" panose="02040503050406030204" pitchFamily="18" charset="0"/>
                        </a:rPr>
                        <m:t>−[</m:t>
                      </m:r>
                      <m:r>
                        <a:rPr lang="en-US" i="1">
                          <a:latin typeface="Cambria Math" panose="02040503050406030204" pitchFamily="18" charset="0"/>
                        </a:rPr>
                        <m:t>𝑦</m:t>
                      </m:r>
                      <m:func>
                        <m:funcPr>
                          <m:ctrlPr>
                            <a:rPr lang="en-US" i="1">
                              <a:latin typeface="Cambria Math" charset="0"/>
                            </a:rPr>
                          </m:ctrlPr>
                        </m:funcPr>
                        <m:fName>
                          <m:r>
                            <m:rPr>
                              <m:sty m:val="p"/>
                            </m:rPr>
                            <a:rPr lang="en-US">
                              <a:latin typeface="Cambria Math" panose="02040503050406030204" pitchFamily="18" charset="0"/>
                            </a:rPr>
                            <m:t>log</m:t>
                          </m:r>
                        </m:fName>
                        <m:e>
                          <m:r>
                            <m:rPr>
                              <m:nor/>
                            </m:rPr>
                            <a:rPr lang="mr-IN"/>
                            <m:t>σ</m:t>
                          </m:r>
                          <m:r>
                            <m:rPr>
                              <m:nor/>
                            </m:rPr>
                            <a:rPr lang="mr-IN"/>
                            <m:t>(</m:t>
                          </m:r>
                          <m:r>
                            <m:rPr>
                              <m:nor/>
                            </m:rPr>
                            <a:rPr lang="mr-IN" i="1"/>
                            <m:t>w</m:t>
                          </m:r>
                          <m:r>
                            <m:rPr>
                              <m:nor/>
                            </m:rPr>
                            <a:rPr lang="mr-IN"/>
                            <m:t>·</m:t>
                          </m:r>
                          <m:r>
                            <m:rPr>
                              <m:nor/>
                            </m:rPr>
                            <a:rPr lang="mr-IN" i="1"/>
                            <m:t>x</m:t>
                          </m:r>
                          <m:r>
                            <m:rPr>
                              <m:nor/>
                            </m:rPr>
                            <a:rPr lang="mr-IN"/>
                            <m:t>+</m:t>
                          </m:r>
                          <m:r>
                            <m:rPr>
                              <m:nor/>
                            </m:rPr>
                            <a:rPr lang="mr-IN" i="1"/>
                            <m:t>b</m:t>
                          </m:r>
                          <m:r>
                            <m:rPr>
                              <m:nor/>
                            </m:rPr>
                            <a:rPr lang="mr-IN"/>
                            <m:t>)</m:t>
                          </m:r>
                          <m:r>
                            <a:rPr lang="mr-IN" i="1">
                              <a:latin typeface="Cambria Math" panose="02040503050406030204" pitchFamily="18" charset="0"/>
                            </a:rPr>
                            <m:t> </m:t>
                          </m:r>
                        </m:e>
                      </m:func>
                      <m:r>
                        <a:rPr lang="en-US" i="1">
                          <a:latin typeface="Cambria Math" panose="02040503050406030204" pitchFamily="18" charset="0"/>
                        </a:rPr>
                        <m:t>+</m:t>
                      </m:r>
                      <m:d>
                        <m:dPr>
                          <m:ctrlPr>
                            <a:rPr lang="en-US" i="1">
                              <a:latin typeface="Cambria Math" charset="0"/>
                            </a:rPr>
                          </m:ctrlPr>
                        </m:dPr>
                        <m:e>
                          <m:r>
                            <a:rPr lang="en-US" i="1">
                              <a:latin typeface="Cambria Math" panose="02040503050406030204" pitchFamily="18" charset="0"/>
                            </a:rPr>
                            <m:t>1</m:t>
                          </m:r>
                          <m:r>
                            <a:rPr lang="en-US" i="1">
                              <a:latin typeface="Cambria Math" panose="02040503050406030204" pitchFamily="18" charset="0"/>
                            </a:rPr>
                            <m:t>−</m:t>
                          </m:r>
                          <m:r>
                            <a:rPr lang="en-US" i="1">
                              <a:latin typeface="Cambria Math" panose="02040503050406030204" pitchFamily="18" charset="0"/>
                            </a:rPr>
                            <m:t>𝑦</m:t>
                          </m:r>
                        </m:e>
                      </m:d>
                      <m:func>
                        <m:funcPr>
                          <m:ctrlPr>
                            <a:rPr lang="en-US" i="1">
                              <a:latin typeface="Cambria Math" charset="0"/>
                            </a:rPr>
                          </m:ctrlPr>
                        </m:funcPr>
                        <m:fName>
                          <m:r>
                            <m:rPr>
                              <m:sty m:val="p"/>
                            </m:rPr>
                            <a:rPr lang="en-US">
                              <a:latin typeface="Cambria Math" panose="02040503050406030204" pitchFamily="18" charset="0"/>
                            </a:rPr>
                            <m:t>log</m:t>
                          </m:r>
                        </m:fName>
                        <m:e>
                          <m:r>
                            <a:rPr lang="en-US" i="1">
                              <a:latin typeface="Cambria Math" panose="02040503050406030204" pitchFamily="18" charset="0"/>
                            </a:rPr>
                            <m:t>(1−</m:t>
                          </m:r>
                          <m:r>
                            <m:rPr>
                              <m:nor/>
                            </m:rPr>
                            <a:rPr lang="mr-IN"/>
                            <m:t>σ</m:t>
                          </m:r>
                          <m:r>
                            <m:rPr>
                              <m:nor/>
                            </m:rPr>
                            <a:rPr lang="mr-IN"/>
                            <m:t>(</m:t>
                          </m:r>
                          <m:r>
                            <m:rPr>
                              <m:nor/>
                            </m:rPr>
                            <a:rPr lang="mr-IN" i="1"/>
                            <m:t>w</m:t>
                          </m:r>
                          <m:r>
                            <m:rPr>
                              <m:nor/>
                            </m:rPr>
                            <a:rPr lang="mr-IN"/>
                            <m:t>·</m:t>
                          </m:r>
                          <m:r>
                            <m:rPr>
                              <m:nor/>
                            </m:rPr>
                            <a:rPr lang="mr-IN" i="1"/>
                            <m:t>x</m:t>
                          </m:r>
                          <m:r>
                            <m:rPr>
                              <m:nor/>
                            </m:rPr>
                            <a:rPr lang="mr-IN"/>
                            <m:t>+</m:t>
                          </m:r>
                          <m:r>
                            <m:rPr>
                              <m:nor/>
                            </m:rPr>
                            <a:rPr lang="mr-IN" i="1"/>
                            <m:t>b</m:t>
                          </m:r>
                          <m:r>
                            <m:rPr>
                              <m:nor/>
                            </m:rPr>
                            <a:rPr lang="mr-IN"/>
                            <m:t>)</m:t>
                          </m:r>
                          <m:r>
                            <a:rPr lang="en-US" i="1">
                              <a:latin typeface="Cambria Math" panose="02040503050406030204" pitchFamily="18" charset="0"/>
                            </a:rPr>
                            <m:t>)]</m:t>
                          </m:r>
                        </m:e>
                      </m:func>
                    </m:oMath>
                  </m:oMathPara>
                </a14:m>
                <a:endParaRPr lang="en-US" dirty="0"/>
              </a:p>
            </p:txBody>
          </p:sp>
        </mc:Choice>
        <mc:Fallback>
          <p:sp>
            <p:nvSpPr>
              <p:cNvPr id="26" name="Rectangle 25"/>
              <p:cNvSpPr>
                <a:spLocks noRot="1" noChangeAspect="1" noMove="1" noResize="1" noEditPoints="1" noAdjustHandles="1" noChangeArrowheads="1" noChangeShapeType="1" noTextEdit="1"/>
              </p:cNvSpPr>
              <p:nvPr/>
            </p:nvSpPr>
            <p:spPr>
              <a:xfrm>
                <a:off x="1626871" y="5406229"/>
                <a:ext cx="6336030" cy="369332"/>
              </a:xfrm>
              <a:prstGeom prst="rect">
                <a:avLst/>
              </a:prstGeom>
              <a:blipFill rotWithShape="0">
                <a:blip r:embed="rId3"/>
                <a:stretch>
                  <a:fillRect t="-98333" b="-123333"/>
                </a:stretch>
              </a:blipFill>
            </p:spPr>
            <p:txBody>
              <a:bodyPr/>
              <a:lstStyle/>
              <a:p>
                <a:r>
                  <a:rPr lang="en-US">
                    <a:noFill/>
                  </a:rPr>
                  <a:t> </a:t>
                </a:r>
              </a:p>
            </p:txBody>
          </p:sp>
        </mc:Fallback>
      </mc:AlternateContent>
      <p:sp>
        <p:nvSpPr>
          <p:cNvPr id="28" name="Rectangle 27"/>
          <p:cNvSpPr/>
          <p:nvPr/>
        </p:nvSpPr>
        <p:spPr>
          <a:xfrm>
            <a:off x="2058395" y="4832325"/>
            <a:ext cx="5072927" cy="369332"/>
          </a:xfrm>
          <a:prstGeom prst="rect">
            <a:avLst/>
          </a:prstGeom>
        </p:spPr>
        <p:txBody>
          <a:bodyPr wrap="none">
            <a:spAutoFit/>
          </a:bodyPr>
          <a:lstStyle/>
          <a:p>
            <a:r>
              <a:rPr lang="nb-NO" dirty="0" smtClean="0"/>
              <a:t>P(sentiment=1|It’s </a:t>
            </a:r>
            <a:r>
              <a:rPr lang="nb-NO" dirty="0" err="1" smtClean="0"/>
              <a:t>hokey</a:t>
            </a:r>
            <a:r>
              <a:rPr lang="nb-NO" dirty="0" smtClean="0"/>
              <a:t>...) = 0.69.      </a:t>
            </a:r>
            <a:r>
              <a:rPr lang="nb-NO" dirty="0" err="1" smtClean="0"/>
              <a:t>Let’s</a:t>
            </a:r>
            <a:r>
              <a:rPr lang="nb-NO" dirty="0" smtClean="0"/>
              <a:t> </a:t>
            </a:r>
            <a:r>
              <a:rPr lang="nb-NO" dirty="0" err="1" smtClean="0"/>
              <a:t>say</a:t>
            </a:r>
            <a:r>
              <a:rPr lang="nb-NO" dirty="0" smtClean="0"/>
              <a:t> y=1.</a:t>
            </a:r>
            <a:endParaRPr lang="nb-NO" dirty="0"/>
          </a:p>
        </p:txBody>
      </p:sp>
      <mc:AlternateContent xmlns:mc="http://schemas.openxmlformats.org/markup-compatibility/2006">
        <mc:Choice xmlns:a14="http://schemas.microsoft.com/office/drawing/2010/main" Requires="a14">
          <p:sp>
            <p:nvSpPr>
              <p:cNvPr id="30" name="Rectangle 29"/>
              <p:cNvSpPr/>
              <p:nvPr/>
            </p:nvSpPr>
            <p:spPr>
              <a:xfrm>
                <a:off x="2807524" y="5869094"/>
                <a:ext cx="6336030" cy="369332"/>
              </a:xfrm>
              <a:prstGeom prst="rect">
                <a:avLst/>
              </a:prstGeom>
            </p:spPr>
            <p:txBody>
              <a:bodyPr wrap="square">
                <a:spAutoFit/>
              </a:bodyPr>
              <a:lstStyle/>
              <a:p>
                <a14:m>
                  <m:oMath xmlns:m="http://schemas.openxmlformats.org/officeDocument/2006/math">
                    <m:r>
                      <a:rPr lang="en-US" i="1">
                        <a:latin typeface="Cambria Math" panose="02040503050406030204" pitchFamily="18" charset="0"/>
                      </a:rPr>
                      <m:t>=</m:t>
                    </m:r>
                    <m:r>
                      <a:rPr lang="en-US" i="1">
                        <a:latin typeface="Cambria Math" panose="02040503050406030204" pitchFamily="18" charset="0"/>
                      </a:rPr>
                      <m:t>−[</m:t>
                    </m:r>
                    <m:func>
                      <m:funcPr>
                        <m:ctrlPr>
                          <a:rPr lang="en-US" i="1">
                            <a:latin typeface="Cambria Math" charset="0"/>
                          </a:rPr>
                        </m:ctrlPr>
                      </m:funcPr>
                      <m:fName>
                        <m:r>
                          <m:rPr>
                            <m:sty m:val="p"/>
                          </m:rPr>
                          <a:rPr lang="en-US">
                            <a:latin typeface="Cambria Math" panose="02040503050406030204" pitchFamily="18" charset="0"/>
                          </a:rPr>
                          <m:t>log</m:t>
                        </m:r>
                      </m:fName>
                      <m:e>
                        <m:r>
                          <m:rPr>
                            <m:nor/>
                          </m:rPr>
                          <a:rPr lang="mr-IN"/>
                          <m:t>σ</m:t>
                        </m:r>
                        <m:r>
                          <m:rPr>
                            <m:nor/>
                          </m:rPr>
                          <a:rPr lang="mr-IN"/>
                          <m:t>(</m:t>
                        </m:r>
                        <m:r>
                          <m:rPr>
                            <m:nor/>
                          </m:rPr>
                          <a:rPr lang="mr-IN" i="1"/>
                          <m:t>w</m:t>
                        </m:r>
                        <m:r>
                          <m:rPr>
                            <m:nor/>
                          </m:rPr>
                          <a:rPr lang="mr-IN"/>
                          <m:t>·</m:t>
                        </m:r>
                        <m:r>
                          <m:rPr>
                            <m:nor/>
                          </m:rPr>
                          <a:rPr lang="mr-IN" i="1"/>
                          <m:t>x</m:t>
                        </m:r>
                        <m:r>
                          <m:rPr>
                            <m:nor/>
                          </m:rPr>
                          <a:rPr lang="mr-IN"/>
                          <m:t>+</m:t>
                        </m:r>
                        <m:r>
                          <m:rPr>
                            <m:nor/>
                          </m:rPr>
                          <a:rPr lang="mr-IN" i="1"/>
                          <m:t>b</m:t>
                        </m:r>
                        <m:r>
                          <m:rPr>
                            <m:nor/>
                          </m:rPr>
                          <a:rPr lang="mr-IN"/>
                          <m:t>)</m:t>
                        </m:r>
                        <m:r>
                          <a:rPr lang="mr-IN" i="1">
                            <a:latin typeface="Cambria Math" panose="02040503050406030204" pitchFamily="18" charset="0"/>
                          </a:rPr>
                          <m:t> </m:t>
                        </m:r>
                      </m:e>
                    </m:func>
                  </m:oMath>
                </a14:m>
                <a:r>
                  <a:rPr lang="en-US" dirty="0" smtClean="0"/>
                  <a:t>]</a:t>
                </a:r>
                <a:endParaRPr lang="en-US" dirty="0"/>
              </a:p>
            </p:txBody>
          </p:sp>
        </mc:Choice>
        <mc:Fallback>
          <p:sp>
            <p:nvSpPr>
              <p:cNvPr id="30" name="Rectangle 29"/>
              <p:cNvSpPr>
                <a:spLocks noRot="1" noChangeAspect="1" noMove="1" noResize="1" noEditPoints="1" noAdjustHandles="1" noChangeArrowheads="1" noChangeShapeType="1" noTextEdit="1"/>
              </p:cNvSpPr>
              <p:nvPr/>
            </p:nvSpPr>
            <p:spPr>
              <a:xfrm>
                <a:off x="2807524" y="5869094"/>
                <a:ext cx="6336030" cy="369332"/>
              </a:xfrm>
              <a:prstGeom prst="rect">
                <a:avLst/>
              </a:prstGeom>
              <a:blipFill rotWithShape="0">
                <a:blip r:embed="rId4"/>
                <a:stretch>
                  <a:fillRect t="-98333" b="-123333"/>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1" name="Rectangle 30"/>
              <p:cNvSpPr/>
              <p:nvPr/>
            </p:nvSpPr>
            <p:spPr>
              <a:xfrm>
                <a:off x="822959" y="6247725"/>
                <a:ext cx="6336030" cy="369332"/>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m:t>
                      </m:r>
                      <m:r>
                        <a:rPr lang="en-US" i="1">
                          <a:latin typeface="Cambria Math" panose="02040503050406030204" pitchFamily="18" charset="0"/>
                        </a:rPr>
                        <m:t>−</m:t>
                      </m:r>
                      <m:func>
                        <m:funcPr>
                          <m:ctrlPr>
                            <a:rPr lang="en-US" i="1">
                              <a:latin typeface="Cambria Math" charset="0"/>
                            </a:rPr>
                          </m:ctrlPr>
                        </m:funcPr>
                        <m:fName>
                          <m:r>
                            <m:rPr>
                              <m:sty m:val="p"/>
                            </m:rPr>
                            <a:rPr lang="en-US">
                              <a:latin typeface="Cambria Math" panose="02040503050406030204" pitchFamily="18" charset="0"/>
                            </a:rPr>
                            <m:t>log</m:t>
                          </m:r>
                        </m:fName>
                        <m:e>
                          <m:r>
                            <m:rPr>
                              <m:nor/>
                            </m:rPr>
                            <a:rPr lang="en-US" b="0" i="1" smtClean="0">
                              <a:latin typeface="Cambria Math" charset="0"/>
                            </a:rPr>
                            <m:t>(</m:t>
                          </m:r>
                          <m:r>
                            <m:rPr>
                              <m:nor/>
                            </m:rPr>
                            <a:rPr lang="en-US" b="0" i="1" smtClean="0"/>
                            <m:t>0.69</m:t>
                          </m:r>
                          <m:r>
                            <m:rPr>
                              <m:nor/>
                            </m:rPr>
                            <a:rPr lang="mr-IN"/>
                            <m:t>)</m:t>
                          </m:r>
                          <m:r>
                            <a:rPr lang="en-US" b="1" i="1" smtClean="0">
                              <a:latin typeface="Cambria Math" charset="0"/>
                            </a:rPr>
                            <m:t>=</m:t>
                          </m:r>
                          <m:r>
                            <a:rPr lang="en-US" b="1" i="1" smtClean="0">
                              <a:latin typeface="Cambria Math" charset="0"/>
                            </a:rPr>
                            <m:t>𝟎</m:t>
                          </m:r>
                          <m:r>
                            <a:rPr lang="en-US" b="1" i="1" smtClean="0">
                              <a:latin typeface="Cambria Math" charset="0"/>
                            </a:rPr>
                            <m:t>.</m:t>
                          </m:r>
                          <m:r>
                            <a:rPr lang="en-US" b="1" i="1" smtClean="0">
                              <a:latin typeface="Cambria Math" charset="0"/>
                            </a:rPr>
                            <m:t>𝟑𝟕</m:t>
                          </m:r>
                        </m:e>
                      </m:func>
                    </m:oMath>
                  </m:oMathPara>
                </a14:m>
                <a:endParaRPr lang="en-US" dirty="0"/>
              </a:p>
            </p:txBody>
          </p:sp>
        </mc:Choice>
        <mc:Fallback>
          <p:sp>
            <p:nvSpPr>
              <p:cNvPr id="31" name="Rectangle 30"/>
              <p:cNvSpPr>
                <a:spLocks noRot="1" noChangeAspect="1" noMove="1" noResize="1" noEditPoints="1" noAdjustHandles="1" noChangeArrowheads="1" noChangeShapeType="1" noTextEdit="1"/>
              </p:cNvSpPr>
              <p:nvPr/>
            </p:nvSpPr>
            <p:spPr>
              <a:xfrm>
                <a:off x="822959" y="6247725"/>
                <a:ext cx="6336030" cy="369332"/>
              </a:xfrm>
              <a:prstGeom prst="rect">
                <a:avLst/>
              </a:prstGeom>
              <a:blipFill rotWithShape="0">
                <a:blip r:embed="rId5"/>
                <a:stretch>
                  <a:fillRect b="-15000"/>
                </a:stretch>
              </a:blipFill>
            </p:spPr>
            <p:txBody>
              <a:bodyPr/>
              <a:lstStyle/>
              <a:p>
                <a:r>
                  <a:rPr lang="en-US">
                    <a:noFill/>
                  </a:rPr>
                  <a:t> </a:t>
                </a:r>
              </a:p>
            </p:txBody>
          </p:sp>
        </mc:Fallback>
      </mc:AlternateContent>
    </p:spTree>
    <p:extLst>
      <p:ext uri="{BB962C8B-B14F-4D97-AF65-F5344CB8AC3E}">
        <p14:creationId xmlns:p14="http://schemas.microsoft.com/office/powerpoint/2010/main" val="10589384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Cross-entropy loss</a:t>
            </a:r>
            <a:endParaRPr lang="en-US" dirty="0"/>
          </a:p>
        </p:txBody>
      </p:sp>
      <p:sp>
        <p:nvSpPr>
          <p:cNvPr id="3" name="Content Placeholder 2"/>
          <p:cNvSpPr>
            <a:spLocks noGrp="1"/>
          </p:cNvSpPr>
          <p:nvPr>
            <p:ph idx="1"/>
          </p:nvPr>
        </p:nvSpPr>
        <p:spPr/>
        <p:txBody>
          <a:bodyPr>
            <a:noAutofit/>
          </a:bodyPr>
          <a:lstStyle/>
          <a:p>
            <a:r>
              <a:rPr lang="en-US" sz="2400" dirty="0">
                <a:latin typeface="+mj-lt"/>
              </a:rPr>
              <a:t>Why does minimizing this negative log probability do what we want? </a:t>
            </a:r>
            <a:r>
              <a:rPr lang="en-US" sz="2400" dirty="0" smtClean="0">
                <a:latin typeface="+mj-lt"/>
              </a:rPr>
              <a:t> </a:t>
            </a:r>
            <a:r>
              <a:rPr lang="en-US" sz="2400" dirty="0" smtClean="0">
                <a:latin typeface="+mj-lt"/>
              </a:rPr>
              <a:t>We want the </a:t>
            </a:r>
            <a:r>
              <a:rPr lang="en-US" sz="2400" b="1" dirty="0" smtClean="0">
                <a:latin typeface="+mj-lt"/>
              </a:rPr>
              <a:t>loss </a:t>
            </a:r>
            <a:r>
              <a:rPr lang="en-US" sz="2400" dirty="0" smtClean="0">
                <a:latin typeface="+mj-lt"/>
              </a:rPr>
              <a:t>to be </a:t>
            </a:r>
            <a:r>
              <a:rPr lang="en-US" sz="2400" b="1" dirty="0" smtClean="0">
                <a:latin typeface="+mj-lt"/>
              </a:rPr>
              <a:t>smaller</a:t>
            </a:r>
            <a:r>
              <a:rPr lang="en-US" sz="2400" dirty="0" smtClean="0">
                <a:latin typeface="+mj-lt"/>
              </a:rPr>
              <a:t> if the model’s estimate is </a:t>
            </a:r>
            <a:r>
              <a:rPr lang="en-US" sz="2400" b="1" dirty="0" smtClean="0">
                <a:latin typeface="+mj-lt"/>
              </a:rPr>
              <a:t>close to correct</a:t>
            </a:r>
            <a:r>
              <a:rPr lang="en-US" sz="2400" dirty="0" smtClean="0">
                <a:latin typeface="+mj-lt"/>
              </a:rPr>
              <a:t>, and we want the </a:t>
            </a:r>
            <a:r>
              <a:rPr lang="en-US" sz="2400" b="1" dirty="0" smtClean="0">
                <a:latin typeface="+mj-lt"/>
              </a:rPr>
              <a:t>loss</a:t>
            </a:r>
            <a:r>
              <a:rPr lang="en-US" sz="2400" dirty="0" smtClean="0">
                <a:latin typeface="+mj-lt"/>
              </a:rPr>
              <a:t> to be </a:t>
            </a:r>
            <a:r>
              <a:rPr lang="en-US" sz="2400" b="1" dirty="0" smtClean="0">
                <a:latin typeface="+mj-lt"/>
              </a:rPr>
              <a:t>bigger</a:t>
            </a:r>
            <a:r>
              <a:rPr lang="en-US" sz="2400" dirty="0" smtClean="0">
                <a:latin typeface="+mj-lt"/>
              </a:rPr>
              <a:t> </a:t>
            </a:r>
            <a:r>
              <a:rPr lang="en-US" sz="2400" b="1" dirty="0" smtClean="0">
                <a:latin typeface="+mj-lt"/>
              </a:rPr>
              <a:t>if it is confused. </a:t>
            </a:r>
            <a:endParaRPr lang="en-US" sz="2400" b="1" dirty="0">
              <a:latin typeface="+mj-lt"/>
            </a:endParaRPr>
          </a:p>
        </p:txBody>
      </p:sp>
      <p:sp>
        <p:nvSpPr>
          <p:cNvPr id="12" name="Rounded Rectangle 11"/>
          <p:cNvSpPr/>
          <p:nvPr/>
        </p:nvSpPr>
        <p:spPr>
          <a:xfrm>
            <a:off x="7962901" y="3881966"/>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p:cNvGrpSpPr/>
          <p:nvPr/>
        </p:nvGrpSpPr>
        <p:grpSpPr>
          <a:xfrm>
            <a:off x="685800" y="3352800"/>
            <a:ext cx="7863841" cy="1219200"/>
            <a:chOff x="685800" y="3886200"/>
            <a:chExt cx="7863841" cy="1219200"/>
          </a:xfrm>
        </p:grpSpPr>
        <p:sp>
          <p:nvSpPr>
            <p:cNvPr id="4" name="Oval 3"/>
            <p:cNvSpPr/>
            <p:nvPr/>
          </p:nvSpPr>
          <p:spPr>
            <a:xfrm>
              <a:off x="2758441" y="4491566"/>
              <a:ext cx="228600" cy="275166"/>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3215641" y="4749798"/>
              <a:ext cx="368300" cy="247229"/>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6422391" y="4766732"/>
              <a:ext cx="450850" cy="230295"/>
            </a:xfrm>
            <a:prstGeom prst="ellipse">
              <a:avLst/>
            </a:prstGeom>
            <a:solidFill>
              <a:srgbClr val="C95EC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760471" y="3937000"/>
              <a:ext cx="304800" cy="249766"/>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1082041" y="3937000"/>
              <a:ext cx="68580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7075171" y="3937000"/>
              <a:ext cx="1245870" cy="23706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2453641" y="4174066"/>
              <a:ext cx="10668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p:cNvSpPr/>
            <p:nvPr/>
          </p:nvSpPr>
          <p:spPr>
            <a:xfrm>
              <a:off x="6339841" y="4174066"/>
              <a:ext cx="533400" cy="3048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2"/>
            <p:cNvSpPr txBox="1">
              <a:spLocks/>
            </p:cNvSpPr>
            <p:nvPr/>
          </p:nvSpPr>
          <p:spPr>
            <a:xfrm>
              <a:off x="685800" y="3886200"/>
              <a:ext cx="7863841" cy="1219200"/>
            </a:xfrm>
            <a:prstGeom prst="rect">
              <a:avLst/>
            </a:prstGeom>
            <a:ln w="63500">
              <a:solidFill>
                <a:schemeClr val="accent1"/>
              </a:solidFill>
            </a:ln>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t>It's hokey. There are virtually no surprises , and the writing is second-rate . So why was it so enjoyable? For one thing , the cast is great . Another nice touch is the music . I was overcome with the urge to get off the couch and start dancing . It sucked me in , and it'll do the same to you .</a:t>
              </a:r>
            </a:p>
            <a:p>
              <a:endParaRPr lang="en-US" dirty="0" smtClean="0"/>
            </a:p>
            <a:p>
              <a:endParaRPr lang="en-US" dirty="0"/>
            </a:p>
          </p:txBody>
        </p:sp>
      </p:grpSp>
      <mc:AlternateContent xmlns:mc="http://schemas.openxmlformats.org/markup-compatibility/2006">
        <mc:Choice xmlns:a14="http://schemas.microsoft.com/office/drawing/2010/main" Requires="a14">
          <p:sp>
            <p:nvSpPr>
              <p:cNvPr id="26" name="Rectangle 25"/>
              <p:cNvSpPr/>
              <p:nvPr/>
            </p:nvSpPr>
            <p:spPr>
              <a:xfrm>
                <a:off x="1626871" y="5406229"/>
                <a:ext cx="6336030" cy="369332"/>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sSub>
                        <m:sSubPr>
                          <m:ctrlPr>
                            <a:rPr lang="en-US" i="1">
                              <a:latin typeface="Cambria Math" charset="0"/>
                            </a:rPr>
                          </m:ctrlPr>
                        </m:sSubPr>
                        <m:e>
                          <m:r>
                            <a:rPr lang="en-US" i="1">
                              <a:latin typeface="Cambria Math" panose="02040503050406030204" pitchFamily="18" charset="0"/>
                            </a:rPr>
                            <m:t>𝐿</m:t>
                          </m:r>
                        </m:e>
                        <m:sub>
                          <m:r>
                            <a:rPr lang="en-US" i="1">
                              <a:latin typeface="Cambria Math" panose="02040503050406030204" pitchFamily="18" charset="0"/>
                            </a:rPr>
                            <m:t>𝐶𝐸</m:t>
                          </m:r>
                        </m:sub>
                      </m:sSub>
                      <m:d>
                        <m:dPr>
                          <m:ctrlPr>
                            <a:rPr lang="en-US" i="1">
                              <a:latin typeface="Cambria Math" charset="0"/>
                            </a:rPr>
                          </m:ctrlPr>
                        </m:dPr>
                        <m:e>
                          <m:acc>
                            <m:accPr>
                              <m:chr m:val="̂"/>
                              <m:ctrlPr>
                                <a:rPr lang="en-US" i="1">
                                  <a:latin typeface="Cambria Math" charset="0"/>
                                </a:rPr>
                              </m:ctrlPr>
                            </m:accPr>
                            <m:e>
                              <m:r>
                                <a:rPr lang="en-US" i="1">
                                  <a:latin typeface="Cambria Math" panose="02040503050406030204" pitchFamily="18" charset="0"/>
                                </a:rPr>
                                <m:t>𝑦</m:t>
                              </m:r>
                            </m:e>
                          </m:acc>
                          <m:r>
                            <a:rPr lang="en-US" i="1">
                              <a:latin typeface="Cambria Math" panose="02040503050406030204" pitchFamily="18" charset="0"/>
                            </a:rPr>
                            <m:t>, </m:t>
                          </m:r>
                          <m:r>
                            <a:rPr lang="en-US" i="1">
                              <a:latin typeface="Cambria Math" panose="02040503050406030204" pitchFamily="18" charset="0"/>
                            </a:rPr>
                            <m:t>𝑦</m:t>
                          </m:r>
                        </m:e>
                      </m:d>
                      <m:r>
                        <a:rPr lang="en-US" i="1">
                          <a:latin typeface="Cambria Math" panose="02040503050406030204" pitchFamily="18" charset="0"/>
                        </a:rPr>
                        <m:t>=</m:t>
                      </m:r>
                      <m:r>
                        <a:rPr lang="en-US" i="1">
                          <a:latin typeface="Cambria Math" panose="02040503050406030204" pitchFamily="18" charset="0"/>
                        </a:rPr>
                        <m:t>−[</m:t>
                      </m:r>
                      <m:r>
                        <a:rPr lang="en-US" i="1">
                          <a:latin typeface="Cambria Math" panose="02040503050406030204" pitchFamily="18" charset="0"/>
                        </a:rPr>
                        <m:t>𝑦</m:t>
                      </m:r>
                      <m:func>
                        <m:funcPr>
                          <m:ctrlPr>
                            <a:rPr lang="en-US" i="1">
                              <a:latin typeface="Cambria Math" charset="0"/>
                            </a:rPr>
                          </m:ctrlPr>
                        </m:funcPr>
                        <m:fName>
                          <m:r>
                            <m:rPr>
                              <m:sty m:val="p"/>
                            </m:rPr>
                            <a:rPr lang="en-US">
                              <a:latin typeface="Cambria Math" panose="02040503050406030204" pitchFamily="18" charset="0"/>
                            </a:rPr>
                            <m:t>log</m:t>
                          </m:r>
                        </m:fName>
                        <m:e>
                          <m:r>
                            <m:rPr>
                              <m:nor/>
                            </m:rPr>
                            <a:rPr lang="mr-IN"/>
                            <m:t>σ</m:t>
                          </m:r>
                          <m:r>
                            <m:rPr>
                              <m:nor/>
                            </m:rPr>
                            <a:rPr lang="mr-IN"/>
                            <m:t>(</m:t>
                          </m:r>
                          <m:r>
                            <m:rPr>
                              <m:nor/>
                            </m:rPr>
                            <a:rPr lang="mr-IN" i="1"/>
                            <m:t>w</m:t>
                          </m:r>
                          <m:r>
                            <m:rPr>
                              <m:nor/>
                            </m:rPr>
                            <a:rPr lang="mr-IN"/>
                            <m:t>·</m:t>
                          </m:r>
                          <m:r>
                            <m:rPr>
                              <m:nor/>
                            </m:rPr>
                            <a:rPr lang="mr-IN" i="1"/>
                            <m:t>x</m:t>
                          </m:r>
                          <m:r>
                            <m:rPr>
                              <m:nor/>
                            </m:rPr>
                            <a:rPr lang="mr-IN"/>
                            <m:t>+</m:t>
                          </m:r>
                          <m:r>
                            <m:rPr>
                              <m:nor/>
                            </m:rPr>
                            <a:rPr lang="mr-IN" i="1"/>
                            <m:t>b</m:t>
                          </m:r>
                          <m:r>
                            <m:rPr>
                              <m:nor/>
                            </m:rPr>
                            <a:rPr lang="mr-IN"/>
                            <m:t>)</m:t>
                          </m:r>
                          <m:r>
                            <a:rPr lang="mr-IN" i="1">
                              <a:latin typeface="Cambria Math" panose="02040503050406030204" pitchFamily="18" charset="0"/>
                            </a:rPr>
                            <m:t> </m:t>
                          </m:r>
                        </m:e>
                      </m:func>
                      <m:r>
                        <a:rPr lang="en-US" i="1">
                          <a:latin typeface="Cambria Math" panose="02040503050406030204" pitchFamily="18" charset="0"/>
                        </a:rPr>
                        <m:t>+</m:t>
                      </m:r>
                      <m:d>
                        <m:dPr>
                          <m:ctrlPr>
                            <a:rPr lang="en-US" i="1">
                              <a:latin typeface="Cambria Math" charset="0"/>
                            </a:rPr>
                          </m:ctrlPr>
                        </m:dPr>
                        <m:e>
                          <m:r>
                            <a:rPr lang="en-US" i="1">
                              <a:latin typeface="Cambria Math" panose="02040503050406030204" pitchFamily="18" charset="0"/>
                            </a:rPr>
                            <m:t>1</m:t>
                          </m:r>
                          <m:r>
                            <a:rPr lang="en-US" i="1">
                              <a:latin typeface="Cambria Math" panose="02040503050406030204" pitchFamily="18" charset="0"/>
                            </a:rPr>
                            <m:t>−</m:t>
                          </m:r>
                          <m:r>
                            <a:rPr lang="en-US" i="1">
                              <a:latin typeface="Cambria Math" panose="02040503050406030204" pitchFamily="18" charset="0"/>
                            </a:rPr>
                            <m:t>𝑦</m:t>
                          </m:r>
                        </m:e>
                      </m:d>
                      <m:func>
                        <m:funcPr>
                          <m:ctrlPr>
                            <a:rPr lang="en-US" i="1">
                              <a:latin typeface="Cambria Math" charset="0"/>
                            </a:rPr>
                          </m:ctrlPr>
                        </m:funcPr>
                        <m:fName>
                          <m:r>
                            <m:rPr>
                              <m:sty m:val="p"/>
                            </m:rPr>
                            <a:rPr lang="en-US">
                              <a:latin typeface="Cambria Math" panose="02040503050406030204" pitchFamily="18" charset="0"/>
                            </a:rPr>
                            <m:t>log</m:t>
                          </m:r>
                        </m:fName>
                        <m:e>
                          <m:r>
                            <a:rPr lang="en-US" i="1">
                              <a:latin typeface="Cambria Math" panose="02040503050406030204" pitchFamily="18" charset="0"/>
                            </a:rPr>
                            <m:t>(1−</m:t>
                          </m:r>
                          <m:r>
                            <m:rPr>
                              <m:nor/>
                            </m:rPr>
                            <a:rPr lang="mr-IN"/>
                            <m:t>σ</m:t>
                          </m:r>
                          <m:r>
                            <m:rPr>
                              <m:nor/>
                            </m:rPr>
                            <a:rPr lang="mr-IN"/>
                            <m:t>(</m:t>
                          </m:r>
                          <m:r>
                            <m:rPr>
                              <m:nor/>
                            </m:rPr>
                            <a:rPr lang="mr-IN" i="1"/>
                            <m:t>w</m:t>
                          </m:r>
                          <m:r>
                            <m:rPr>
                              <m:nor/>
                            </m:rPr>
                            <a:rPr lang="mr-IN"/>
                            <m:t>·</m:t>
                          </m:r>
                          <m:r>
                            <m:rPr>
                              <m:nor/>
                            </m:rPr>
                            <a:rPr lang="mr-IN" i="1"/>
                            <m:t>x</m:t>
                          </m:r>
                          <m:r>
                            <m:rPr>
                              <m:nor/>
                            </m:rPr>
                            <a:rPr lang="mr-IN"/>
                            <m:t>+</m:t>
                          </m:r>
                          <m:r>
                            <m:rPr>
                              <m:nor/>
                            </m:rPr>
                            <a:rPr lang="mr-IN" i="1"/>
                            <m:t>b</m:t>
                          </m:r>
                          <m:r>
                            <m:rPr>
                              <m:nor/>
                            </m:rPr>
                            <a:rPr lang="mr-IN"/>
                            <m:t>)</m:t>
                          </m:r>
                          <m:r>
                            <a:rPr lang="en-US" i="1">
                              <a:latin typeface="Cambria Math" panose="02040503050406030204" pitchFamily="18" charset="0"/>
                            </a:rPr>
                            <m:t>)]</m:t>
                          </m:r>
                        </m:e>
                      </m:func>
                    </m:oMath>
                  </m:oMathPara>
                </a14:m>
                <a:endParaRPr lang="en-US" dirty="0"/>
              </a:p>
            </p:txBody>
          </p:sp>
        </mc:Choice>
        <mc:Fallback>
          <p:sp>
            <p:nvSpPr>
              <p:cNvPr id="26" name="Rectangle 25"/>
              <p:cNvSpPr>
                <a:spLocks noRot="1" noChangeAspect="1" noMove="1" noResize="1" noEditPoints="1" noAdjustHandles="1" noChangeArrowheads="1" noChangeShapeType="1" noTextEdit="1"/>
              </p:cNvSpPr>
              <p:nvPr/>
            </p:nvSpPr>
            <p:spPr>
              <a:xfrm>
                <a:off x="1626871" y="5406229"/>
                <a:ext cx="6336030" cy="369332"/>
              </a:xfrm>
              <a:prstGeom prst="rect">
                <a:avLst/>
              </a:prstGeom>
              <a:blipFill rotWithShape="0">
                <a:blip r:embed="rId3"/>
                <a:stretch>
                  <a:fillRect t="-98333" b="-123333"/>
                </a:stretch>
              </a:blipFill>
            </p:spPr>
            <p:txBody>
              <a:bodyPr/>
              <a:lstStyle/>
              <a:p>
                <a:r>
                  <a:rPr lang="en-US">
                    <a:noFill/>
                  </a:rPr>
                  <a:t> </a:t>
                </a:r>
              </a:p>
            </p:txBody>
          </p:sp>
        </mc:Fallback>
      </mc:AlternateContent>
      <p:sp>
        <p:nvSpPr>
          <p:cNvPr id="28" name="Rectangle 27"/>
          <p:cNvSpPr/>
          <p:nvPr/>
        </p:nvSpPr>
        <p:spPr>
          <a:xfrm>
            <a:off x="2058395" y="4832325"/>
            <a:ext cx="5461752" cy="369332"/>
          </a:xfrm>
          <a:prstGeom prst="rect">
            <a:avLst/>
          </a:prstGeom>
        </p:spPr>
        <p:txBody>
          <a:bodyPr wrap="none">
            <a:spAutoFit/>
          </a:bodyPr>
          <a:lstStyle/>
          <a:p>
            <a:r>
              <a:rPr lang="nb-NO" dirty="0" smtClean="0"/>
              <a:t>P(sentiment=1|It’s </a:t>
            </a:r>
            <a:r>
              <a:rPr lang="nb-NO" dirty="0" err="1" smtClean="0"/>
              <a:t>hokey</a:t>
            </a:r>
            <a:r>
              <a:rPr lang="nb-NO" dirty="0" smtClean="0"/>
              <a:t>...) = 0.69.      </a:t>
            </a:r>
            <a:r>
              <a:rPr lang="nb-NO" dirty="0" err="1" smtClean="0"/>
              <a:t>Let’s</a:t>
            </a:r>
            <a:r>
              <a:rPr lang="nb-NO" dirty="0" smtClean="0"/>
              <a:t> </a:t>
            </a:r>
            <a:r>
              <a:rPr lang="nb-NO" b="1" dirty="0" err="1" smtClean="0"/>
              <a:t>pretend</a:t>
            </a:r>
            <a:r>
              <a:rPr lang="nb-NO" dirty="0" smtClean="0"/>
              <a:t> y=0.</a:t>
            </a:r>
            <a:endParaRPr lang="nb-NO" dirty="0"/>
          </a:p>
        </p:txBody>
      </p:sp>
      <mc:AlternateContent xmlns:mc="http://schemas.openxmlformats.org/markup-compatibility/2006">
        <mc:Choice xmlns:a14="http://schemas.microsoft.com/office/drawing/2010/main" Requires="a14">
          <p:sp>
            <p:nvSpPr>
              <p:cNvPr id="30" name="Rectangle 29"/>
              <p:cNvSpPr/>
              <p:nvPr/>
            </p:nvSpPr>
            <p:spPr>
              <a:xfrm>
                <a:off x="2807524" y="5869094"/>
                <a:ext cx="6336030" cy="369332"/>
              </a:xfrm>
              <a:prstGeom prst="rect">
                <a:avLst/>
              </a:prstGeom>
            </p:spPr>
            <p:txBody>
              <a:bodyPr wrap="square">
                <a:spAutoFit/>
              </a:bodyPr>
              <a:lstStyle/>
              <a:p>
                <a14:m>
                  <m:oMath xmlns:m="http://schemas.openxmlformats.org/officeDocument/2006/math">
                    <m:r>
                      <a:rPr lang="en-US" i="1" smtClean="0">
                        <a:latin typeface="Cambria Math" panose="02040503050406030204" pitchFamily="18" charset="0"/>
                      </a:rPr>
                      <m:t>=</m:t>
                    </m:r>
                    <m:r>
                      <a:rPr lang="en-US" b="0" i="1" smtClean="0">
                        <a:latin typeface="Cambria Math" charset="0"/>
                      </a:rPr>
                      <m:t>                                                 </m:t>
                    </m:r>
                    <m:r>
                      <a:rPr lang="en-US" i="1">
                        <a:latin typeface="Cambria Math" panose="02040503050406030204" pitchFamily="18" charset="0"/>
                      </a:rPr>
                      <m:t>−[</m:t>
                    </m:r>
                    <m:func>
                      <m:funcPr>
                        <m:ctrlPr>
                          <a:rPr lang="en-US" i="1">
                            <a:latin typeface="Cambria Math" charset="0"/>
                          </a:rPr>
                        </m:ctrlPr>
                      </m:funcPr>
                      <m:fName>
                        <m:r>
                          <m:rPr>
                            <m:sty m:val="p"/>
                          </m:rPr>
                          <a:rPr lang="en-US">
                            <a:latin typeface="Cambria Math" panose="02040503050406030204" pitchFamily="18" charset="0"/>
                          </a:rPr>
                          <m:t>log</m:t>
                        </m:r>
                        <m:r>
                          <a:rPr lang="en-US" b="0" i="0" smtClean="0">
                            <a:latin typeface="Cambria Math" charset="0"/>
                          </a:rPr>
                          <m:t>(1−</m:t>
                        </m:r>
                      </m:fName>
                      <m:e>
                        <m:r>
                          <m:rPr>
                            <m:nor/>
                          </m:rPr>
                          <a:rPr lang="mr-IN"/>
                          <m:t>σ</m:t>
                        </m:r>
                        <m:r>
                          <m:rPr>
                            <m:nor/>
                          </m:rPr>
                          <a:rPr lang="mr-IN"/>
                          <m:t>(</m:t>
                        </m:r>
                        <m:r>
                          <m:rPr>
                            <m:nor/>
                          </m:rPr>
                          <a:rPr lang="mr-IN" i="1"/>
                          <m:t>w</m:t>
                        </m:r>
                        <m:r>
                          <m:rPr>
                            <m:nor/>
                          </m:rPr>
                          <a:rPr lang="mr-IN"/>
                          <m:t>·</m:t>
                        </m:r>
                        <m:r>
                          <m:rPr>
                            <m:nor/>
                          </m:rPr>
                          <a:rPr lang="mr-IN" i="1"/>
                          <m:t>x</m:t>
                        </m:r>
                        <m:r>
                          <m:rPr>
                            <m:nor/>
                          </m:rPr>
                          <a:rPr lang="mr-IN"/>
                          <m:t>+</m:t>
                        </m:r>
                        <m:r>
                          <m:rPr>
                            <m:nor/>
                          </m:rPr>
                          <a:rPr lang="mr-IN" i="1"/>
                          <m:t>b</m:t>
                        </m:r>
                        <m:r>
                          <m:rPr>
                            <m:nor/>
                          </m:rPr>
                          <a:rPr lang="mr-IN"/>
                          <m:t>)</m:t>
                        </m:r>
                        <m:r>
                          <m:rPr>
                            <m:nor/>
                          </m:rPr>
                          <a:rPr lang="en-US" b="0" i="0" smtClean="0"/>
                          <m:t>)</m:t>
                        </m:r>
                        <m:r>
                          <a:rPr lang="mr-IN" i="1">
                            <a:latin typeface="Cambria Math" panose="02040503050406030204" pitchFamily="18" charset="0"/>
                          </a:rPr>
                          <m:t> </m:t>
                        </m:r>
                      </m:e>
                    </m:func>
                  </m:oMath>
                </a14:m>
                <a:r>
                  <a:rPr lang="en-US" dirty="0" smtClean="0"/>
                  <a:t>]</a:t>
                </a:r>
                <a:endParaRPr lang="en-US" dirty="0"/>
              </a:p>
            </p:txBody>
          </p:sp>
        </mc:Choice>
        <mc:Fallback>
          <p:sp>
            <p:nvSpPr>
              <p:cNvPr id="30" name="Rectangle 29"/>
              <p:cNvSpPr>
                <a:spLocks noRot="1" noChangeAspect="1" noMove="1" noResize="1" noEditPoints="1" noAdjustHandles="1" noChangeArrowheads="1" noChangeShapeType="1" noTextEdit="1"/>
              </p:cNvSpPr>
              <p:nvPr/>
            </p:nvSpPr>
            <p:spPr>
              <a:xfrm>
                <a:off x="2807524" y="5869094"/>
                <a:ext cx="6336030" cy="369332"/>
              </a:xfrm>
              <a:prstGeom prst="rect">
                <a:avLst/>
              </a:prstGeom>
              <a:blipFill rotWithShape="0">
                <a:blip r:embed="rId4"/>
                <a:stretch>
                  <a:fillRect t="-98333" b="-123333"/>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1" name="Rectangle 30"/>
              <p:cNvSpPr/>
              <p:nvPr/>
            </p:nvSpPr>
            <p:spPr>
              <a:xfrm>
                <a:off x="2133600" y="6189231"/>
                <a:ext cx="6336030" cy="369332"/>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r>
                        <a:rPr lang="en-US" i="1" smtClean="0">
                          <a:latin typeface="Cambria Math" panose="02040503050406030204" pitchFamily="18" charset="0"/>
                        </a:rPr>
                        <m:t>=</m:t>
                      </m:r>
                      <m:r>
                        <a:rPr lang="en-US" b="0" i="1" smtClean="0">
                          <a:latin typeface="Cambria Math" charset="0"/>
                        </a:rPr>
                        <m:t>                                                     </m:t>
                      </m:r>
                      <m:r>
                        <a:rPr lang="en-US" i="1">
                          <a:latin typeface="Cambria Math" panose="02040503050406030204" pitchFamily="18" charset="0"/>
                        </a:rPr>
                        <m:t>−</m:t>
                      </m:r>
                      <m:func>
                        <m:funcPr>
                          <m:ctrlPr>
                            <a:rPr lang="en-US" i="1">
                              <a:latin typeface="Cambria Math" charset="0"/>
                            </a:rPr>
                          </m:ctrlPr>
                        </m:funcPr>
                        <m:fName>
                          <m:r>
                            <m:rPr>
                              <m:sty m:val="p"/>
                            </m:rPr>
                            <a:rPr lang="en-US">
                              <a:latin typeface="Cambria Math" panose="02040503050406030204" pitchFamily="18" charset="0"/>
                            </a:rPr>
                            <m:t>log</m:t>
                          </m:r>
                        </m:fName>
                        <m:e>
                          <m:r>
                            <m:rPr>
                              <m:nor/>
                            </m:rPr>
                            <a:rPr lang="en-US" b="0" i="1" smtClean="0">
                              <a:latin typeface="Cambria Math" charset="0"/>
                            </a:rPr>
                            <m:t>(</m:t>
                          </m:r>
                          <m:r>
                            <m:rPr>
                              <m:nor/>
                            </m:rPr>
                            <a:rPr lang="en-US" b="0" i="1" smtClean="0"/>
                            <m:t>0.31</m:t>
                          </m:r>
                          <m:r>
                            <m:rPr>
                              <m:nor/>
                            </m:rPr>
                            <a:rPr lang="mr-IN"/>
                            <m:t>)</m:t>
                          </m:r>
                          <m:r>
                            <a:rPr lang="en-US" b="1" i="1" smtClean="0">
                              <a:latin typeface="Cambria Math" charset="0"/>
                            </a:rPr>
                            <m:t>=</m:t>
                          </m:r>
                          <m:r>
                            <a:rPr lang="en-US" b="1" i="1" smtClean="0">
                              <a:latin typeface="Cambria Math" charset="0"/>
                            </a:rPr>
                            <m:t>𝟏</m:t>
                          </m:r>
                          <m:r>
                            <a:rPr lang="en-US" b="1" i="1" smtClean="0">
                              <a:latin typeface="Cambria Math" charset="0"/>
                            </a:rPr>
                            <m:t>.</m:t>
                          </m:r>
                          <m:r>
                            <a:rPr lang="en-US" b="1" i="1" smtClean="0">
                              <a:latin typeface="Cambria Math" charset="0"/>
                            </a:rPr>
                            <m:t>𝟏𝟕</m:t>
                          </m:r>
                        </m:e>
                      </m:func>
                    </m:oMath>
                  </m:oMathPara>
                </a14:m>
                <a:endParaRPr lang="en-US" dirty="0"/>
              </a:p>
            </p:txBody>
          </p:sp>
        </mc:Choice>
        <mc:Fallback>
          <p:sp>
            <p:nvSpPr>
              <p:cNvPr id="31" name="Rectangle 30"/>
              <p:cNvSpPr>
                <a:spLocks noRot="1" noChangeAspect="1" noMove="1" noResize="1" noEditPoints="1" noAdjustHandles="1" noChangeArrowheads="1" noChangeShapeType="1" noTextEdit="1"/>
              </p:cNvSpPr>
              <p:nvPr/>
            </p:nvSpPr>
            <p:spPr>
              <a:xfrm>
                <a:off x="2133600" y="6189231"/>
                <a:ext cx="6336030" cy="369332"/>
              </a:xfrm>
              <a:prstGeom prst="rect">
                <a:avLst/>
              </a:prstGeom>
              <a:blipFill rotWithShape="0">
                <a:blip r:embed="rId5"/>
                <a:stretch>
                  <a:fillRect t="-95082" b="-119672"/>
                </a:stretch>
              </a:blipFill>
            </p:spPr>
            <p:txBody>
              <a:bodyPr/>
              <a:lstStyle/>
              <a:p>
                <a:r>
                  <a:rPr lang="en-US">
                    <a:noFill/>
                  </a:rPr>
                  <a:t> </a:t>
                </a:r>
              </a:p>
            </p:txBody>
          </p:sp>
        </mc:Fallback>
      </mc:AlternateContent>
      <p:sp>
        <p:nvSpPr>
          <p:cNvPr id="32" name="TextBox 31"/>
          <p:cNvSpPr txBox="1"/>
          <p:nvPr/>
        </p:nvSpPr>
        <p:spPr>
          <a:xfrm>
            <a:off x="5209310" y="6238426"/>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310164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on all training examples</a:t>
            </a:r>
          </a:p>
        </p:txBody>
      </p:sp>
      <p:pic>
        <p:nvPicPr>
          <p:cNvPr id="4" name="Content Placeholder 3"/>
          <p:cNvPicPr>
            <a:picLocks noGrp="1" noChangeAspect="1"/>
          </p:cNvPicPr>
          <p:nvPr>
            <p:ph idx="1"/>
          </p:nvPr>
        </p:nvPicPr>
        <p:blipFill>
          <a:blip r:embed="rId2"/>
          <a:stretch>
            <a:fillRect/>
          </a:stretch>
        </p:blipFill>
        <p:spPr>
          <a:xfrm>
            <a:off x="812800" y="2133600"/>
            <a:ext cx="7906136" cy="4067099"/>
          </a:xfrm>
          <a:prstGeom prst="rect">
            <a:avLst/>
          </a:prstGeom>
        </p:spPr>
      </p:pic>
    </p:spTree>
    <p:extLst>
      <p:ext uri="{BB962C8B-B14F-4D97-AF65-F5344CB8AC3E}">
        <p14:creationId xmlns:p14="http://schemas.microsoft.com/office/powerpoint/2010/main" val="5716755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Average Loss</a:t>
            </a:r>
          </a:p>
        </p:txBody>
      </p:sp>
      <p:pic>
        <p:nvPicPr>
          <p:cNvPr id="5" name="Picture 4"/>
          <p:cNvPicPr>
            <a:picLocks noChangeAspect="1"/>
          </p:cNvPicPr>
          <p:nvPr/>
        </p:nvPicPr>
        <p:blipFill>
          <a:blip r:embed="rId2"/>
          <a:stretch>
            <a:fillRect/>
          </a:stretch>
        </p:blipFill>
        <p:spPr>
          <a:xfrm>
            <a:off x="457200" y="2514600"/>
            <a:ext cx="8790214" cy="1619250"/>
          </a:xfrm>
          <a:prstGeom prst="rect">
            <a:avLst/>
          </a:prstGeom>
        </p:spPr>
      </p:pic>
      <p:sp>
        <p:nvSpPr>
          <p:cNvPr id="6" name="TextBox 5"/>
          <p:cNvSpPr txBox="1"/>
          <p:nvPr/>
        </p:nvSpPr>
        <p:spPr>
          <a:xfrm>
            <a:off x="2743200" y="4931409"/>
            <a:ext cx="3512693" cy="369332"/>
          </a:xfrm>
          <a:prstGeom prst="rect">
            <a:avLst/>
          </a:prstGeom>
          <a:noFill/>
        </p:spPr>
        <p:txBody>
          <a:bodyPr wrap="none" rtlCol="0">
            <a:spAutoFit/>
          </a:bodyPr>
          <a:lstStyle/>
          <a:p>
            <a:r>
              <a:rPr lang="en-US" b="1" dirty="0"/>
              <a:t>This is what we want to minimize!!</a:t>
            </a:r>
          </a:p>
        </p:txBody>
      </p:sp>
    </p:spTree>
    <p:extLst>
      <p:ext uri="{BB962C8B-B14F-4D97-AF65-F5344CB8AC3E}">
        <p14:creationId xmlns:p14="http://schemas.microsoft.com/office/powerpoint/2010/main" val="101012282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Finding good parameters </a:t>
            </a:r>
          </a:p>
        </p:txBody>
      </p:sp>
      <p:sp>
        <p:nvSpPr>
          <p:cNvPr id="3" name="Content Placeholder 2"/>
          <p:cNvSpPr>
            <a:spLocks noGrp="1"/>
          </p:cNvSpPr>
          <p:nvPr>
            <p:ph idx="1"/>
          </p:nvPr>
        </p:nvSpPr>
        <p:spPr/>
        <p:txBody>
          <a:bodyPr/>
          <a:lstStyle/>
          <a:p>
            <a:r>
              <a:rPr lang="en-US" dirty="0"/>
              <a:t>We use gradient descent to find good settings for our weights and bias by minimizing the loss function. </a:t>
            </a:r>
          </a:p>
          <a:p>
            <a:endParaRPr lang="en-US" dirty="0"/>
          </a:p>
          <a:p>
            <a:endParaRPr lang="en-US" dirty="0"/>
          </a:p>
          <a:p>
            <a:endParaRPr lang="en-US" dirty="0"/>
          </a:p>
          <a:p>
            <a:endParaRPr lang="en-US" dirty="0"/>
          </a:p>
          <a:p>
            <a:r>
              <a:rPr lang="en-US" dirty="0"/>
              <a:t>Gradient descent is a method that finds a minimum of a function by figuring out in which direction (in the space of the parameters </a:t>
            </a:r>
            <a:r>
              <a:rPr lang="en-US" dirty="0" err="1"/>
              <a:t>θ</a:t>
            </a:r>
            <a:r>
              <a:rPr lang="en-US" dirty="0"/>
              <a:t>) the function’s slope is rising the most steeply, and moving in the opposite direction. </a:t>
            </a:r>
          </a:p>
          <a:p>
            <a:endParaRPr lang="en-US" dirty="0"/>
          </a:p>
        </p:txBody>
      </p:sp>
      <p:pic>
        <p:nvPicPr>
          <p:cNvPr id="4" name="Picture 3"/>
          <p:cNvPicPr>
            <a:picLocks noChangeAspect="1"/>
          </p:cNvPicPr>
          <p:nvPr/>
        </p:nvPicPr>
        <p:blipFill>
          <a:blip r:embed="rId3"/>
          <a:stretch>
            <a:fillRect/>
          </a:stretch>
        </p:blipFill>
        <p:spPr>
          <a:xfrm>
            <a:off x="2077703" y="2819400"/>
            <a:ext cx="5034311" cy="1250950"/>
          </a:xfrm>
          <a:prstGeom prst="rect">
            <a:avLst/>
          </a:prstGeom>
        </p:spPr>
      </p:pic>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 xmlns:a16="http://schemas.microsoft.com/office/drawing/2014/main" id="{1CA56D93-30C1-8C4C-8A7C-D40112327FB5}"/>
                  </a:ext>
                </a:extLst>
              </p14:cNvPr>
              <p14:cNvContentPartPr/>
              <p14:nvPr/>
            </p14:nvContentPartPr>
            <p14:xfrm>
              <a:off x="2217240" y="2884320"/>
              <a:ext cx="1895400" cy="942840"/>
            </p14:xfrm>
          </p:contentPart>
        </mc:Choice>
        <mc:Fallback xmlns="">
          <p:pic>
            <p:nvPicPr>
              <p:cNvPr id="5" name="Ink 4">
                <a:extLst>
                  <a:ext uri="{FF2B5EF4-FFF2-40B4-BE49-F238E27FC236}">
                    <a16:creationId xmlns="" xmlns:a16="http://schemas.microsoft.com/office/drawing/2014/main" xmlns:p14="http://schemas.microsoft.com/office/powerpoint/2010/main" id="{1CA56D93-30C1-8C4C-8A7C-D40112327FB5}"/>
                  </a:ext>
                </a:extLst>
              </p:cNvPr>
              <p:cNvPicPr/>
              <p:nvPr/>
            </p:nvPicPr>
            <p:blipFill>
              <a:blip r:embed="rId5"/>
              <a:stretch>
                <a:fillRect/>
              </a:stretch>
            </p:blipFill>
            <p:spPr>
              <a:xfrm>
                <a:off x="2207880" y="2874960"/>
                <a:ext cx="1914120" cy="961560"/>
              </a:xfrm>
              <a:prstGeom prst="rect">
                <a:avLst/>
              </a:prstGeom>
            </p:spPr>
          </p:pic>
        </mc:Fallback>
      </mc:AlternateContent>
    </p:spTree>
    <p:extLst>
      <p:ext uri="{BB962C8B-B14F-4D97-AF65-F5344CB8AC3E}">
        <p14:creationId xmlns:p14="http://schemas.microsoft.com/office/powerpoint/2010/main" val="1343075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Recap: How to learn word2vec (skip-gram) </a:t>
            </a:r>
            <a:r>
              <a:rPr lang="en-US" dirty="0" err="1"/>
              <a:t>embeddings</a:t>
            </a:r>
            <a:endParaRPr lang="en-US" dirty="0"/>
          </a:p>
        </p:txBody>
      </p:sp>
      <p:sp>
        <p:nvSpPr>
          <p:cNvPr id="3" name="Content Placeholder 2"/>
          <p:cNvSpPr>
            <a:spLocks noGrp="1"/>
          </p:cNvSpPr>
          <p:nvPr>
            <p:ph idx="1"/>
          </p:nvPr>
        </p:nvSpPr>
        <p:spPr/>
        <p:txBody>
          <a:bodyPr>
            <a:noAutofit/>
          </a:bodyPr>
          <a:lstStyle/>
          <a:p>
            <a:r>
              <a:rPr lang="en-US" sz="2800" dirty="0"/>
              <a:t>Start with V random 300-dimensional vectors as initial </a:t>
            </a:r>
            <a:r>
              <a:rPr lang="en-US" sz="2800" dirty="0" err="1"/>
              <a:t>embeddings</a:t>
            </a:r>
            <a:endParaRPr lang="en-US" sz="2800" dirty="0"/>
          </a:p>
          <a:p>
            <a:r>
              <a:rPr lang="en-US" sz="2800" dirty="0"/>
              <a:t>Use </a:t>
            </a:r>
            <a:r>
              <a:rPr lang="en-US" sz="2800" b="1" dirty="0"/>
              <a:t>logistic regression</a:t>
            </a:r>
            <a:r>
              <a:rPr lang="en-US" sz="2800" dirty="0"/>
              <a:t> to</a:t>
            </a:r>
          </a:p>
          <a:p>
            <a:pPr lvl="1"/>
            <a:r>
              <a:rPr lang="en-US" sz="2400" dirty="0"/>
              <a:t>Take a corpus and take pairs of words that co-occur as positive examples</a:t>
            </a:r>
          </a:p>
          <a:p>
            <a:pPr lvl="1"/>
            <a:r>
              <a:rPr lang="en-US" sz="2400" dirty="0"/>
              <a:t>Take pairs of words that don't co-occur as negative examples</a:t>
            </a:r>
          </a:p>
          <a:p>
            <a:pPr lvl="1"/>
            <a:r>
              <a:rPr lang="en-US" sz="2400" dirty="0"/>
              <a:t>Train the classifier to distinguish these by slowly adjusting all the </a:t>
            </a:r>
            <a:r>
              <a:rPr lang="en-US" sz="2400" dirty="0" err="1"/>
              <a:t>embeddings</a:t>
            </a:r>
            <a:r>
              <a:rPr lang="en-US" sz="2400" dirty="0"/>
              <a:t> to improve the classifier performance</a:t>
            </a:r>
          </a:p>
          <a:p>
            <a:pPr lvl="1"/>
            <a:r>
              <a:rPr lang="en-US" sz="2400" dirty="0"/>
              <a:t>Throw away the classifier code and keep the </a:t>
            </a:r>
            <a:r>
              <a:rPr lang="en-US" sz="2400" dirty="0" err="1"/>
              <a:t>embeddings</a:t>
            </a:r>
            <a:r>
              <a:rPr lang="en-US" sz="2400" dirty="0"/>
              <a:t>.</a:t>
            </a:r>
          </a:p>
        </p:txBody>
      </p:sp>
    </p:spTree>
    <p:extLst>
      <p:ext uri="{BB962C8B-B14F-4D97-AF65-F5344CB8AC3E}">
        <p14:creationId xmlns:p14="http://schemas.microsoft.com/office/powerpoint/2010/main" val="12564188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Gradient descent</a:t>
            </a:r>
          </a:p>
        </p:txBody>
      </p:sp>
      <p:pic>
        <p:nvPicPr>
          <p:cNvPr id="5" name="Content Placeholder 4"/>
          <p:cNvPicPr>
            <a:picLocks noGrp="1" noChangeAspect="1"/>
          </p:cNvPicPr>
          <p:nvPr>
            <p:ph idx="1"/>
          </p:nvPr>
        </p:nvPicPr>
        <p:blipFill>
          <a:blip r:embed="rId3"/>
          <a:stretch>
            <a:fillRect/>
          </a:stretch>
        </p:blipFill>
        <p:spPr>
          <a:xfrm>
            <a:off x="822960" y="1828800"/>
            <a:ext cx="7543800" cy="4215323"/>
          </a:xfrm>
        </p:spPr>
      </p:pic>
    </p:spTree>
    <p:extLst>
      <p:ext uri="{BB962C8B-B14F-4D97-AF65-F5344CB8AC3E}">
        <p14:creationId xmlns:p14="http://schemas.microsoft.com/office/powerpoint/2010/main" val="18969308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v. Local Minimums </a:t>
            </a:r>
          </a:p>
        </p:txBody>
      </p:sp>
      <p:sp>
        <p:nvSpPr>
          <p:cNvPr id="3" name="Content Placeholder 2"/>
          <p:cNvSpPr>
            <a:spLocks noGrp="1"/>
          </p:cNvSpPr>
          <p:nvPr>
            <p:ph idx="1"/>
          </p:nvPr>
        </p:nvSpPr>
        <p:spPr/>
        <p:txBody>
          <a:bodyPr>
            <a:normAutofit/>
          </a:bodyPr>
          <a:lstStyle/>
          <a:p>
            <a:r>
              <a:rPr lang="en-US" sz="2400" dirty="0"/>
              <a:t>For logistic regression, this loss function is conveniently convex. </a:t>
            </a:r>
          </a:p>
          <a:p>
            <a:r>
              <a:rPr lang="en-US" sz="2400" dirty="0"/>
              <a:t>A convex function has just one minimum, so there are no local minima to get stuck in.</a:t>
            </a:r>
          </a:p>
          <a:p>
            <a:r>
              <a:rPr lang="en-US" sz="2400" dirty="0"/>
              <a:t>So gradient descent starting from any point is guaranteed to find the minimum. </a:t>
            </a:r>
          </a:p>
          <a:p>
            <a:endParaRPr lang="en-US" sz="2400" dirty="0"/>
          </a:p>
        </p:txBody>
      </p:sp>
    </p:spTree>
    <p:extLst>
      <p:ext uri="{BB962C8B-B14F-4D97-AF65-F5344CB8AC3E}">
        <p14:creationId xmlns:p14="http://schemas.microsoft.com/office/powerpoint/2010/main" val="1736564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Iteratively find minimum</a:t>
            </a:r>
          </a:p>
        </p:txBody>
      </p:sp>
      <p:pic>
        <p:nvPicPr>
          <p:cNvPr id="4" name="Content Placeholder 3"/>
          <p:cNvPicPr>
            <a:picLocks noGrp="1" noChangeAspect="1"/>
          </p:cNvPicPr>
          <p:nvPr>
            <p:ph idx="1"/>
          </p:nvPr>
        </p:nvPicPr>
        <p:blipFill>
          <a:blip r:embed="rId3"/>
          <a:stretch>
            <a:fillRect/>
          </a:stretch>
        </p:blipFill>
        <p:spPr>
          <a:xfrm>
            <a:off x="152400" y="2438400"/>
            <a:ext cx="8442635" cy="3705843"/>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 xmlns:a16="http://schemas.microsoft.com/office/drawing/2014/main" id="{8F190C23-6F9B-A044-A422-AE5A7B292D9F}"/>
                  </a:ext>
                </a:extLst>
              </p14:cNvPr>
              <p14:cNvContentPartPr/>
              <p14:nvPr/>
            </p14:nvContentPartPr>
            <p14:xfrm>
              <a:off x="2695680" y="1792440"/>
              <a:ext cx="3501720" cy="4725000"/>
            </p14:xfrm>
          </p:contentPart>
        </mc:Choice>
        <mc:Fallback xmlns="">
          <p:pic>
            <p:nvPicPr>
              <p:cNvPr id="3" name="Ink 2">
                <a:extLst>
                  <a:ext uri="{FF2B5EF4-FFF2-40B4-BE49-F238E27FC236}">
                    <a16:creationId xmlns:a16="http://schemas.microsoft.com/office/drawing/2014/main" id="{8F190C23-6F9B-A044-A422-AE5A7B292D9F}"/>
                  </a:ext>
                </a:extLst>
              </p:cNvPr>
              <p:cNvPicPr/>
              <p:nvPr/>
            </p:nvPicPr>
            <p:blipFill>
              <a:blip r:embed="rId5"/>
              <a:stretch>
                <a:fillRect/>
              </a:stretch>
            </p:blipFill>
            <p:spPr>
              <a:xfrm>
                <a:off x="2686320" y="1783080"/>
                <a:ext cx="3520440" cy="4743720"/>
              </a:xfrm>
              <a:prstGeom prst="rect">
                <a:avLst/>
              </a:prstGeom>
            </p:spPr>
          </p:pic>
        </mc:Fallback>
      </mc:AlternateContent>
    </p:spTree>
    <p:extLst>
      <p:ext uri="{BB962C8B-B14F-4D97-AF65-F5344CB8AC3E}">
        <p14:creationId xmlns:p14="http://schemas.microsoft.com/office/powerpoint/2010/main" val="15013058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much should we update the parameter by?</a:t>
            </a:r>
          </a:p>
        </p:txBody>
      </p:sp>
      <p:sp>
        <p:nvSpPr>
          <p:cNvPr id="3" name="Content Placeholder 2"/>
          <p:cNvSpPr>
            <a:spLocks noGrp="1"/>
          </p:cNvSpPr>
          <p:nvPr>
            <p:ph idx="1"/>
          </p:nvPr>
        </p:nvSpPr>
        <p:spPr/>
        <p:txBody>
          <a:bodyPr/>
          <a:lstStyle/>
          <a:p>
            <a:r>
              <a:rPr lang="en-US" dirty="0"/>
              <a:t>The magnitude of the amount to move in gradient descent is the value of the slope weighted by a learning rate </a:t>
            </a:r>
            <a:r>
              <a:rPr lang="en-US" dirty="0" err="1"/>
              <a:t>η</a:t>
            </a:r>
            <a:r>
              <a:rPr lang="en-US" dirty="0"/>
              <a:t>. </a:t>
            </a:r>
          </a:p>
          <a:p>
            <a:r>
              <a:rPr lang="en-US" dirty="0"/>
              <a:t>A higher/faster learning rate means that we should move </a:t>
            </a:r>
            <a:r>
              <a:rPr lang="en-US" i="1" dirty="0"/>
              <a:t>w</a:t>
            </a:r>
            <a:r>
              <a:rPr lang="en-US" dirty="0"/>
              <a:t> more on each step.</a:t>
            </a:r>
          </a:p>
          <a:p>
            <a:endParaRPr lang="en-US" dirty="0"/>
          </a:p>
        </p:txBody>
      </p:sp>
      <p:pic>
        <p:nvPicPr>
          <p:cNvPr id="6" name="Picture 5"/>
          <p:cNvPicPr>
            <a:picLocks noChangeAspect="1"/>
          </p:cNvPicPr>
          <p:nvPr/>
        </p:nvPicPr>
        <p:blipFill>
          <a:blip r:embed="rId3"/>
          <a:stretch>
            <a:fillRect/>
          </a:stretch>
        </p:blipFill>
        <p:spPr>
          <a:xfrm>
            <a:off x="1905000" y="3352800"/>
            <a:ext cx="4800600" cy="1139125"/>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 xmlns:a16="http://schemas.microsoft.com/office/drawing/2014/main" id="{1CA376E2-1136-ED4B-AFB2-7D19E39FDBEB}"/>
                  </a:ext>
                </a:extLst>
              </p14:cNvPr>
              <p14:cNvContentPartPr/>
              <p14:nvPr/>
            </p14:nvContentPartPr>
            <p14:xfrm>
              <a:off x="1899720" y="2865240"/>
              <a:ext cx="6998400" cy="3045960"/>
            </p14:xfrm>
          </p:contentPart>
        </mc:Choice>
        <mc:Fallback xmlns="">
          <p:pic>
            <p:nvPicPr>
              <p:cNvPr id="4" name="Ink 3">
                <a:extLst>
                  <a:ext uri="{FF2B5EF4-FFF2-40B4-BE49-F238E27FC236}">
                    <a16:creationId xmlns:a16="http://schemas.microsoft.com/office/drawing/2014/main" id="{1CA376E2-1136-ED4B-AFB2-7D19E39FDBEB}"/>
                  </a:ext>
                </a:extLst>
              </p:cNvPr>
              <p:cNvPicPr/>
              <p:nvPr/>
            </p:nvPicPr>
            <p:blipFill>
              <a:blip r:embed="rId5"/>
              <a:stretch>
                <a:fillRect/>
              </a:stretch>
            </p:blipFill>
            <p:spPr>
              <a:xfrm>
                <a:off x="1890360" y="2855880"/>
                <a:ext cx="7017120" cy="3064680"/>
              </a:xfrm>
              <a:prstGeom prst="rect">
                <a:avLst/>
              </a:prstGeom>
            </p:spPr>
          </p:pic>
        </mc:Fallback>
      </mc:AlternateContent>
    </p:spTree>
    <p:extLst>
      <p:ext uri="{BB962C8B-B14F-4D97-AF65-F5344CB8AC3E}">
        <p14:creationId xmlns:p14="http://schemas.microsoft.com/office/powerpoint/2010/main" val="10955274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Many </a:t>
            </a:r>
            <a:r>
              <a:rPr lang="en-US" dirty="0" err="1"/>
              <a:t>diensions</a:t>
            </a:r>
            <a:endParaRPr lang="en-US" dirty="0"/>
          </a:p>
        </p:txBody>
      </p:sp>
      <p:pic>
        <p:nvPicPr>
          <p:cNvPr id="4" name="Content Placeholder 3"/>
          <p:cNvPicPr>
            <a:picLocks noGrp="1" noChangeAspect="1"/>
          </p:cNvPicPr>
          <p:nvPr>
            <p:ph idx="1"/>
          </p:nvPr>
        </p:nvPicPr>
        <p:blipFill>
          <a:blip r:embed="rId3"/>
          <a:stretch>
            <a:fillRect/>
          </a:stretch>
        </p:blipFill>
        <p:spPr>
          <a:xfrm>
            <a:off x="1295400" y="1757681"/>
            <a:ext cx="6428032" cy="4516995"/>
          </a:xfrm>
          <a:prstGeom prst="rect">
            <a:avLst/>
          </a:prstGeom>
        </p:spPr>
      </p:pic>
    </p:spTree>
    <p:extLst>
      <p:ext uri="{BB962C8B-B14F-4D97-AF65-F5344CB8AC3E}">
        <p14:creationId xmlns:p14="http://schemas.microsoft.com/office/powerpoint/2010/main" val="1712479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each dimension </a:t>
            </a:r>
            <a:r>
              <a:rPr lang="en-US" i="1" dirty="0" err="1"/>
              <a:t>w</a:t>
            </a:r>
            <a:r>
              <a:rPr lang="en-US" i="1" baseline="-25000" dirty="0" err="1"/>
              <a:t>i</a:t>
            </a:r>
            <a:endParaRPr lang="en-US" baseline="-25000" dirty="0"/>
          </a:p>
        </p:txBody>
      </p:sp>
      <p:pic>
        <p:nvPicPr>
          <p:cNvPr id="4" name="Content Placeholder 3"/>
          <p:cNvPicPr>
            <a:picLocks noGrp="1" noChangeAspect="1"/>
          </p:cNvPicPr>
          <p:nvPr>
            <p:ph idx="1"/>
          </p:nvPr>
        </p:nvPicPr>
        <p:blipFill>
          <a:blip r:embed="rId3"/>
          <a:stretch>
            <a:fillRect/>
          </a:stretch>
        </p:blipFill>
        <p:spPr>
          <a:xfrm>
            <a:off x="537332" y="1905000"/>
            <a:ext cx="7829428" cy="3008352"/>
          </a:xfrm>
          <a:prstGeom prst="rect">
            <a:avLst/>
          </a:prstGeom>
        </p:spPr>
      </p:pic>
      <p:pic>
        <p:nvPicPr>
          <p:cNvPr id="5" name="Picture 4"/>
          <p:cNvPicPr>
            <a:picLocks noChangeAspect="1"/>
          </p:cNvPicPr>
          <p:nvPr/>
        </p:nvPicPr>
        <p:blipFill>
          <a:blip r:embed="rId4"/>
          <a:stretch>
            <a:fillRect/>
          </a:stretch>
        </p:blipFill>
        <p:spPr>
          <a:xfrm>
            <a:off x="2057400" y="5562600"/>
            <a:ext cx="5406887" cy="914400"/>
          </a:xfrm>
          <a:prstGeom prst="rect">
            <a:avLst/>
          </a:prstGeom>
        </p:spPr>
      </p:pic>
      <p:sp>
        <p:nvSpPr>
          <p:cNvPr id="6" name="Rectangle 5"/>
          <p:cNvSpPr/>
          <p:nvPr/>
        </p:nvSpPr>
        <p:spPr>
          <a:xfrm>
            <a:off x="685799" y="5080991"/>
            <a:ext cx="6778487" cy="830997"/>
          </a:xfrm>
          <a:prstGeom prst="rect">
            <a:avLst/>
          </a:prstGeom>
        </p:spPr>
        <p:txBody>
          <a:bodyPr wrap="square">
            <a:spAutoFit/>
          </a:bodyPr>
          <a:lstStyle/>
          <a:p>
            <a:r>
              <a:rPr lang="en-US" sz="2400" dirty="0">
                <a:latin typeface="+mj-lt"/>
              </a:rPr>
              <a:t>The final equation for updating </a:t>
            </a:r>
            <a:r>
              <a:rPr lang="en-US" sz="2400" dirty="0" err="1">
                <a:latin typeface="+mj-lt"/>
              </a:rPr>
              <a:t>θ</a:t>
            </a:r>
            <a:r>
              <a:rPr lang="en-US" sz="2400" dirty="0">
                <a:latin typeface="+mj-lt"/>
              </a:rPr>
              <a:t> based on the gradient is</a:t>
            </a:r>
          </a:p>
        </p:txBody>
      </p:sp>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 xmlns:a16="http://schemas.microsoft.com/office/drawing/2014/main" id="{C5A5B618-6AE8-4340-945D-8182927080E4}"/>
                  </a:ext>
                </a:extLst>
              </p14:cNvPr>
              <p14:cNvContentPartPr/>
              <p14:nvPr/>
            </p14:nvContentPartPr>
            <p14:xfrm>
              <a:off x="1241280" y="2536560"/>
              <a:ext cx="7419960" cy="3861720"/>
            </p14:xfrm>
          </p:contentPart>
        </mc:Choice>
        <mc:Fallback xmlns="">
          <p:pic>
            <p:nvPicPr>
              <p:cNvPr id="3" name="Ink 2">
                <a:extLst>
                  <a:ext uri="{FF2B5EF4-FFF2-40B4-BE49-F238E27FC236}">
                    <a16:creationId xmlns:a16="http://schemas.microsoft.com/office/drawing/2014/main" id="{C5A5B618-6AE8-4340-945D-8182927080E4}"/>
                  </a:ext>
                </a:extLst>
              </p:cNvPr>
              <p:cNvPicPr/>
              <p:nvPr/>
            </p:nvPicPr>
            <p:blipFill>
              <a:blip r:embed="rId6"/>
              <a:stretch>
                <a:fillRect/>
              </a:stretch>
            </p:blipFill>
            <p:spPr>
              <a:xfrm>
                <a:off x="1231920" y="2527200"/>
                <a:ext cx="7438680" cy="3880440"/>
              </a:xfrm>
              <a:prstGeom prst="rect">
                <a:avLst/>
              </a:prstGeom>
            </p:spPr>
          </p:pic>
        </mc:Fallback>
      </mc:AlternateContent>
    </p:spTree>
    <p:extLst>
      <p:ext uri="{BB962C8B-B14F-4D97-AF65-F5344CB8AC3E}">
        <p14:creationId xmlns:p14="http://schemas.microsoft.com/office/powerpoint/2010/main" val="4202306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Gradient </a:t>
            </a:r>
          </a:p>
        </p:txBody>
      </p:sp>
      <p:sp>
        <p:nvSpPr>
          <p:cNvPr id="3" name="Content Placeholder 2"/>
          <p:cNvSpPr>
            <a:spLocks noGrp="1"/>
          </p:cNvSpPr>
          <p:nvPr>
            <p:ph idx="1"/>
          </p:nvPr>
        </p:nvSpPr>
        <p:spPr/>
        <p:txBody>
          <a:bodyPr>
            <a:normAutofit lnSpcReduction="10000"/>
          </a:bodyPr>
          <a:lstStyle/>
          <a:p>
            <a:r>
              <a:rPr lang="en-US" dirty="0"/>
              <a:t>To update </a:t>
            </a:r>
            <a:r>
              <a:rPr lang="en-US" dirty="0" err="1"/>
              <a:t>θ</a:t>
            </a:r>
            <a:r>
              <a:rPr lang="en-US" dirty="0"/>
              <a:t>, we need a definition for the gradient ∇</a:t>
            </a:r>
            <a:r>
              <a:rPr lang="en-US" i="1" dirty="0"/>
              <a:t>L</a:t>
            </a:r>
            <a:r>
              <a:rPr lang="en-US" dirty="0"/>
              <a:t>( </a:t>
            </a:r>
            <a:r>
              <a:rPr lang="en-US" i="1" dirty="0"/>
              <a:t>f </a:t>
            </a:r>
            <a:r>
              <a:rPr lang="en-US" dirty="0"/>
              <a:t>(</a:t>
            </a:r>
            <a:r>
              <a:rPr lang="en-US" i="1" dirty="0"/>
              <a:t>x</a:t>
            </a:r>
            <a:r>
              <a:rPr lang="en-US" dirty="0"/>
              <a:t>; </a:t>
            </a:r>
            <a:r>
              <a:rPr lang="en-US" dirty="0" err="1"/>
              <a:t>θ</a:t>
            </a:r>
            <a:r>
              <a:rPr lang="en-US" dirty="0"/>
              <a:t> ), </a:t>
            </a:r>
            <a:r>
              <a:rPr lang="en-US" i="1" dirty="0"/>
              <a:t>y</a:t>
            </a:r>
            <a:r>
              <a:rPr lang="en-US" dirty="0"/>
              <a:t>). </a:t>
            </a:r>
          </a:p>
          <a:p>
            <a:r>
              <a:rPr lang="en-US" dirty="0"/>
              <a:t>For logistic regression the cross-entropy loss function is: </a:t>
            </a:r>
          </a:p>
          <a:p>
            <a:endParaRPr lang="en-US" dirty="0"/>
          </a:p>
          <a:p>
            <a:endParaRPr lang="en-US" dirty="0"/>
          </a:p>
          <a:p>
            <a:r>
              <a:rPr lang="en-US" dirty="0"/>
              <a:t>The derivative of this function for one observation vector </a:t>
            </a:r>
            <a:r>
              <a:rPr lang="en-US" i="1" dirty="0"/>
              <a:t>x </a:t>
            </a:r>
            <a:r>
              <a:rPr lang="en-US" dirty="0"/>
              <a:t>for a single weight </a:t>
            </a:r>
            <a:r>
              <a:rPr lang="en-US" i="1" dirty="0" err="1"/>
              <a:t>w</a:t>
            </a:r>
            <a:r>
              <a:rPr lang="en-US" i="1" baseline="-25000" dirty="0" err="1"/>
              <a:t>j</a:t>
            </a:r>
            <a:r>
              <a:rPr lang="en-US" dirty="0"/>
              <a:t> is </a:t>
            </a:r>
          </a:p>
          <a:p>
            <a:endParaRPr lang="en-US" dirty="0"/>
          </a:p>
          <a:p>
            <a:endParaRPr lang="en-US" dirty="0"/>
          </a:p>
          <a:p>
            <a:r>
              <a:rPr lang="en-US" dirty="0"/>
              <a:t>The gradient is a very intuitive value: the difference between the true </a:t>
            </a:r>
            <a:r>
              <a:rPr lang="en-US" i="1" dirty="0"/>
              <a:t>y </a:t>
            </a:r>
            <a:r>
              <a:rPr lang="en-US" dirty="0"/>
              <a:t>and our estimate for x, multiplied by the corresponding input value </a:t>
            </a:r>
            <a:r>
              <a:rPr lang="en-US" i="1" dirty="0" err="1"/>
              <a:t>x</a:t>
            </a:r>
            <a:r>
              <a:rPr lang="en-US" i="1" baseline="-25000" dirty="0" err="1"/>
              <a:t>j</a:t>
            </a:r>
            <a:r>
              <a:rPr lang="en-US" i="1" dirty="0"/>
              <a:t> </a:t>
            </a:r>
            <a:r>
              <a:rPr lang="en-US" dirty="0"/>
              <a:t>. </a:t>
            </a:r>
          </a:p>
          <a:p>
            <a:endParaRPr lang="en-US" dirty="0"/>
          </a:p>
          <a:p>
            <a:endParaRPr lang="en-US" dirty="0"/>
          </a:p>
          <a:p>
            <a:endParaRPr lang="en-US" dirty="0"/>
          </a:p>
        </p:txBody>
      </p:sp>
      <p:pic>
        <p:nvPicPr>
          <p:cNvPr id="4" name="Picture 3"/>
          <p:cNvPicPr>
            <a:picLocks noChangeAspect="1"/>
          </p:cNvPicPr>
          <p:nvPr/>
        </p:nvPicPr>
        <p:blipFill>
          <a:blip r:embed="rId2"/>
          <a:stretch>
            <a:fillRect/>
          </a:stretch>
        </p:blipFill>
        <p:spPr>
          <a:xfrm>
            <a:off x="914400" y="2667000"/>
            <a:ext cx="7664116" cy="533400"/>
          </a:xfrm>
          <a:prstGeom prst="rect">
            <a:avLst/>
          </a:prstGeom>
        </p:spPr>
      </p:pic>
      <p:pic>
        <p:nvPicPr>
          <p:cNvPr id="5" name="Picture 4"/>
          <p:cNvPicPr>
            <a:picLocks noChangeAspect="1"/>
          </p:cNvPicPr>
          <p:nvPr/>
        </p:nvPicPr>
        <p:blipFill>
          <a:blip r:embed="rId3"/>
          <a:stretch>
            <a:fillRect/>
          </a:stretch>
        </p:blipFill>
        <p:spPr>
          <a:xfrm>
            <a:off x="2209800" y="4130039"/>
            <a:ext cx="4572000" cy="904068"/>
          </a:xfrm>
          <a:prstGeom prst="rect">
            <a:avLst/>
          </a:prstGeom>
        </p:spPr>
      </p:pic>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 xmlns:a16="http://schemas.microsoft.com/office/drawing/2014/main" id="{887F8B1F-0DDF-5942-A3CB-531E5455B99A}"/>
                  </a:ext>
                </a:extLst>
              </p14:cNvPr>
              <p14:cNvContentPartPr/>
              <p14:nvPr/>
            </p14:nvContentPartPr>
            <p14:xfrm>
              <a:off x="914400" y="1349640"/>
              <a:ext cx="8102160" cy="3770640"/>
            </p14:xfrm>
          </p:contentPart>
        </mc:Choice>
        <mc:Fallback xmlns="">
          <p:pic>
            <p:nvPicPr>
              <p:cNvPr id="6" name="Ink 5">
                <a:extLst>
                  <a:ext uri="{FF2B5EF4-FFF2-40B4-BE49-F238E27FC236}">
                    <a16:creationId xmlns:a16="http://schemas.microsoft.com/office/drawing/2014/main" id="{887F8B1F-0DDF-5942-A3CB-531E5455B99A}"/>
                  </a:ext>
                </a:extLst>
              </p:cNvPr>
              <p:cNvPicPr/>
              <p:nvPr/>
            </p:nvPicPr>
            <p:blipFill>
              <a:blip r:embed="rId5"/>
              <a:stretch>
                <a:fillRect/>
              </a:stretch>
            </p:blipFill>
            <p:spPr>
              <a:xfrm>
                <a:off x="905040" y="1340280"/>
                <a:ext cx="8120880" cy="3789360"/>
              </a:xfrm>
              <a:prstGeom prst="rect">
                <a:avLst/>
              </a:prstGeom>
            </p:spPr>
          </p:pic>
        </mc:Fallback>
      </mc:AlternateContent>
    </p:spTree>
    <p:extLst>
      <p:ext uri="{BB962C8B-B14F-4D97-AF65-F5344CB8AC3E}">
        <p14:creationId xmlns:p14="http://schemas.microsoft.com/office/powerpoint/2010/main" val="1330645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Gradient </a:t>
            </a:r>
          </a:p>
        </p:txBody>
      </p:sp>
      <p:sp>
        <p:nvSpPr>
          <p:cNvPr id="3" name="Content Placeholder 2"/>
          <p:cNvSpPr>
            <a:spLocks noGrp="1"/>
          </p:cNvSpPr>
          <p:nvPr>
            <p:ph idx="1"/>
          </p:nvPr>
        </p:nvSpPr>
        <p:spPr/>
        <p:txBody>
          <a:bodyPr>
            <a:normAutofit/>
          </a:bodyPr>
          <a:lstStyle/>
          <a:p>
            <a:r>
              <a:rPr lang="en-US" dirty="0"/>
              <a:t>The loss for a batch of data or an entire dataset is just the average loss over the </a:t>
            </a:r>
            <a:r>
              <a:rPr lang="en-US" i="1" dirty="0"/>
              <a:t>m </a:t>
            </a:r>
            <a:r>
              <a:rPr lang="en-US" dirty="0"/>
              <a:t>examples </a:t>
            </a:r>
          </a:p>
          <a:p>
            <a:endParaRPr lang="en-US" dirty="0"/>
          </a:p>
          <a:p>
            <a:endParaRPr lang="en-US" dirty="0"/>
          </a:p>
          <a:p>
            <a:endParaRPr lang="en-US" dirty="0"/>
          </a:p>
          <a:p>
            <a:r>
              <a:rPr lang="en-US" dirty="0"/>
              <a:t>The gradient for multiple data points is the sum of the </a:t>
            </a:r>
            <a:r>
              <a:rPr lang="en-US" dirty="0" err="1"/>
              <a:t>indiviidual</a:t>
            </a:r>
            <a:r>
              <a:rPr lang="en-US" dirty="0"/>
              <a:t> gradients: </a:t>
            </a:r>
          </a:p>
        </p:txBody>
      </p:sp>
      <p:pic>
        <p:nvPicPr>
          <p:cNvPr id="6" name="Picture 5"/>
          <p:cNvPicPr>
            <a:picLocks noChangeAspect="1"/>
          </p:cNvPicPr>
          <p:nvPr/>
        </p:nvPicPr>
        <p:blipFill>
          <a:blip r:embed="rId2"/>
          <a:stretch>
            <a:fillRect/>
          </a:stretch>
        </p:blipFill>
        <p:spPr>
          <a:xfrm>
            <a:off x="609600" y="2667000"/>
            <a:ext cx="8255000" cy="812800"/>
          </a:xfrm>
          <a:prstGeom prst="rect">
            <a:avLst/>
          </a:prstGeom>
        </p:spPr>
      </p:pic>
      <p:pic>
        <p:nvPicPr>
          <p:cNvPr id="7" name="Picture 6"/>
          <p:cNvPicPr>
            <a:picLocks noChangeAspect="1"/>
          </p:cNvPicPr>
          <p:nvPr/>
        </p:nvPicPr>
        <p:blipFill>
          <a:blip r:embed="rId3"/>
          <a:stretch>
            <a:fillRect/>
          </a:stretch>
        </p:blipFill>
        <p:spPr>
          <a:xfrm>
            <a:off x="1575450" y="4846320"/>
            <a:ext cx="6038818" cy="992294"/>
          </a:xfrm>
          <a:prstGeom prst="rect">
            <a:avLst/>
          </a:prstGeom>
        </p:spPr>
      </p:pic>
    </p:spTree>
    <p:extLst>
      <p:ext uri="{BB962C8B-B14F-4D97-AF65-F5344CB8AC3E}">
        <p14:creationId xmlns:p14="http://schemas.microsoft.com/office/powerpoint/2010/main" val="2259922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Stochastic gradient descent algorithm </a:t>
            </a:r>
          </a:p>
        </p:txBody>
      </p:sp>
      <p:pic>
        <p:nvPicPr>
          <p:cNvPr id="4" name="Picture 3"/>
          <p:cNvPicPr>
            <a:picLocks noChangeAspect="1"/>
          </p:cNvPicPr>
          <p:nvPr/>
        </p:nvPicPr>
        <p:blipFill>
          <a:blip r:embed="rId3"/>
          <a:stretch>
            <a:fillRect/>
          </a:stretch>
        </p:blipFill>
        <p:spPr>
          <a:xfrm>
            <a:off x="685800" y="1905000"/>
            <a:ext cx="8161021" cy="4267200"/>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 xmlns:a16="http://schemas.microsoft.com/office/drawing/2014/main" id="{A63FB3F8-DD7B-9A4B-92AE-117782ACF2AE}"/>
                  </a:ext>
                </a:extLst>
              </p14:cNvPr>
              <p14:cNvContentPartPr/>
              <p14:nvPr/>
            </p14:nvContentPartPr>
            <p14:xfrm>
              <a:off x="6569640" y="1602360"/>
              <a:ext cx="40680" cy="54000"/>
            </p14:xfrm>
          </p:contentPart>
        </mc:Choice>
        <mc:Fallback xmlns="">
          <p:pic>
            <p:nvPicPr>
              <p:cNvPr id="3" name="Ink 2">
                <a:extLst>
                  <a:ext uri="{FF2B5EF4-FFF2-40B4-BE49-F238E27FC236}">
                    <a16:creationId xmlns:a16="http://schemas.microsoft.com/office/drawing/2014/main" id="{A63FB3F8-DD7B-9A4B-92AE-117782ACF2AE}"/>
                  </a:ext>
                </a:extLst>
              </p:cNvPr>
              <p:cNvPicPr/>
              <p:nvPr/>
            </p:nvPicPr>
            <p:blipFill>
              <a:blip r:embed="rId5"/>
              <a:stretch>
                <a:fillRect/>
              </a:stretch>
            </p:blipFill>
            <p:spPr>
              <a:xfrm>
                <a:off x="6553440" y="1586160"/>
                <a:ext cx="73080" cy="86400"/>
              </a:xfrm>
              <a:prstGeom prst="rect">
                <a:avLst/>
              </a:prstGeom>
            </p:spPr>
          </p:pic>
        </mc:Fallback>
      </mc:AlternateContent>
    </p:spTree>
    <p:extLst>
      <p:ext uri="{BB962C8B-B14F-4D97-AF65-F5344CB8AC3E}">
        <p14:creationId xmlns:p14="http://schemas.microsoft.com/office/powerpoint/2010/main" val="2997023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Worked example</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9722117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Classifier components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pPr marL="0" indent="0">
                  <a:buNone/>
                </a:pPr>
                <a:r>
                  <a:rPr lang="en-US" sz="2400" dirty="0">
                    <a:latin typeface="+mj-lt"/>
                  </a:rPr>
                  <a:t>Machine learning classifiers require a training corpus of </a:t>
                </a:r>
                <a:r>
                  <a:rPr lang="en-US" sz="2400" i="1" dirty="0">
                    <a:latin typeface="+mj-lt"/>
                  </a:rPr>
                  <a:t>M </a:t>
                </a:r>
                <a:r>
                  <a:rPr lang="en-US" sz="2400" dirty="0">
                    <a:latin typeface="+mj-lt"/>
                  </a:rPr>
                  <a:t>observations input/output pairs (</a:t>
                </a:r>
                <a:r>
                  <a:rPr lang="en-US" sz="2400" i="1" dirty="0">
                    <a:latin typeface="+mj-lt"/>
                  </a:rPr>
                  <a:t>x</a:t>
                </a:r>
                <a:r>
                  <a:rPr lang="en-US" sz="2400" baseline="30000" dirty="0">
                    <a:latin typeface="+mj-lt"/>
                  </a:rPr>
                  <a:t>(</a:t>
                </a:r>
                <a:r>
                  <a:rPr lang="en-US" sz="2400" i="1" baseline="30000" dirty="0" err="1">
                    <a:latin typeface="+mj-lt"/>
                  </a:rPr>
                  <a:t>i</a:t>
                </a:r>
                <a:r>
                  <a:rPr lang="en-US" sz="2400" baseline="30000" dirty="0">
                    <a:latin typeface="+mj-lt"/>
                  </a:rPr>
                  <a:t>)</a:t>
                </a:r>
                <a:r>
                  <a:rPr lang="en-US" sz="2400" dirty="0">
                    <a:latin typeface="+mj-lt"/>
                  </a:rPr>
                  <a:t>,</a:t>
                </a:r>
                <a:r>
                  <a:rPr lang="en-US" sz="2400" i="1" dirty="0">
                    <a:latin typeface="+mj-lt"/>
                  </a:rPr>
                  <a:t>y</a:t>
                </a:r>
                <a:r>
                  <a:rPr lang="en-US" sz="2400" baseline="30000" dirty="0">
                    <a:latin typeface="+mj-lt"/>
                  </a:rPr>
                  <a:t>(</a:t>
                </a:r>
                <a:r>
                  <a:rPr lang="en-US" sz="2400" i="1" baseline="30000" dirty="0" err="1">
                    <a:latin typeface="+mj-lt"/>
                  </a:rPr>
                  <a:t>i</a:t>
                </a:r>
                <a:r>
                  <a:rPr lang="en-US" sz="2400" baseline="30000" dirty="0">
                    <a:latin typeface="+mj-lt"/>
                  </a:rPr>
                  <a:t>)</a:t>
                </a:r>
                <a:r>
                  <a:rPr lang="en-US" sz="2400" dirty="0">
                    <a:latin typeface="+mj-lt"/>
                  </a:rPr>
                  <a:t>). </a:t>
                </a:r>
              </a:p>
              <a:p>
                <a:pPr marL="457200" indent="-457200">
                  <a:buFont typeface="+mj-lt"/>
                  <a:buAutoNum type="arabicPeriod"/>
                </a:pPr>
                <a:r>
                  <a:rPr lang="en-US" sz="2400" dirty="0">
                    <a:latin typeface="+mj-lt"/>
                  </a:rPr>
                  <a:t>A </a:t>
                </a:r>
                <a:r>
                  <a:rPr lang="en-US" sz="2400" b="1" dirty="0">
                    <a:latin typeface="+mj-lt"/>
                  </a:rPr>
                  <a:t>feature representation </a:t>
                </a:r>
                <a:r>
                  <a:rPr lang="en-US" sz="2400" dirty="0">
                    <a:latin typeface="+mj-lt"/>
                  </a:rPr>
                  <a:t>of the input. For each input observation </a:t>
                </a:r>
                <a:r>
                  <a:rPr lang="en-US" sz="2400" i="1" dirty="0">
                    <a:latin typeface="+mj-lt"/>
                  </a:rPr>
                  <a:t>x</a:t>
                </a:r>
                <a:r>
                  <a:rPr lang="en-US" sz="2400" baseline="30000" dirty="0">
                    <a:latin typeface="+mj-lt"/>
                  </a:rPr>
                  <a:t>(</a:t>
                </a:r>
                <a:r>
                  <a:rPr lang="en-US" sz="2400" i="1" baseline="30000" dirty="0" err="1">
                    <a:latin typeface="+mj-lt"/>
                  </a:rPr>
                  <a:t>i</a:t>
                </a:r>
                <a:r>
                  <a:rPr lang="en-US" sz="2400" baseline="30000" dirty="0">
                    <a:latin typeface="+mj-lt"/>
                  </a:rPr>
                  <a:t>)</a:t>
                </a:r>
                <a:r>
                  <a:rPr lang="en-US" sz="2400" dirty="0">
                    <a:latin typeface="+mj-lt"/>
                  </a:rPr>
                  <a:t>, this will be a vector of features [</a:t>
                </a:r>
                <a:r>
                  <a:rPr lang="en-US" sz="2400" i="1" dirty="0">
                    <a:latin typeface="+mj-lt"/>
                  </a:rPr>
                  <a:t>x</a:t>
                </a:r>
                <a:r>
                  <a:rPr lang="en-US" sz="2400" baseline="-25000" dirty="0">
                    <a:latin typeface="+mj-lt"/>
                  </a:rPr>
                  <a:t>1</a:t>
                </a:r>
                <a:r>
                  <a:rPr lang="en-US" sz="2400" dirty="0">
                    <a:latin typeface="+mj-lt"/>
                  </a:rPr>
                  <a:t>,</a:t>
                </a:r>
                <a:r>
                  <a:rPr lang="en-US" sz="2400" i="1" dirty="0">
                    <a:latin typeface="+mj-lt"/>
                  </a:rPr>
                  <a:t>x</a:t>
                </a:r>
                <a:r>
                  <a:rPr lang="en-US" sz="2400" baseline="-25000" dirty="0">
                    <a:latin typeface="+mj-lt"/>
                  </a:rPr>
                  <a:t>2</a:t>
                </a:r>
                <a:r>
                  <a:rPr lang="en-US" sz="2400" dirty="0">
                    <a:latin typeface="+mj-lt"/>
                  </a:rPr>
                  <a:t>,...,</a:t>
                </a:r>
                <a:r>
                  <a:rPr lang="en-US" sz="2400" i="1" dirty="0" err="1">
                    <a:latin typeface="+mj-lt"/>
                  </a:rPr>
                  <a:t>x</a:t>
                </a:r>
                <a:r>
                  <a:rPr lang="en-US" sz="2400" i="1" baseline="-25000" dirty="0" err="1">
                    <a:latin typeface="+mj-lt"/>
                  </a:rPr>
                  <a:t>n</a:t>
                </a:r>
                <a:r>
                  <a:rPr lang="en-US" sz="2400" dirty="0">
                    <a:latin typeface="+mj-lt"/>
                  </a:rPr>
                  <a:t>]. </a:t>
                </a:r>
              </a:p>
              <a:p>
                <a:pPr marL="457200" indent="-457200">
                  <a:buFont typeface="+mj-lt"/>
                  <a:buAutoNum type="arabicPeriod"/>
                </a:pPr>
                <a:r>
                  <a:rPr lang="en-US" sz="2400" dirty="0">
                    <a:latin typeface="+mj-lt"/>
                  </a:rPr>
                  <a:t>A </a:t>
                </a:r>
                <a:r>
                  <a:rPr lang="en-US" sz="2400" b="1" dirty="0">
                    <a:latin typeface="+mj-lt"/>
                  </a:rPr>
                  <a:t>classification function </a:t>
                </a:r>
                <a:r>
                  <a:rPr lang="en-US" sz="2400" dirty="0">
                    <a:latin typeface="+mj-lt"/>
                  </a:rPr>
                  <a:t>that computes the estimated class </a:t>
                </a:r>
                <a14:m>
                  <m:oMath xmlns:m="http://schemas.openxmlformats.org/officeDocument/2006/math">
                    <m:acc>
                      <m:accPr>
                        <m:chr m:val="̂"/>
                        <m:ctrlPr>
                          <a:rPr lang="en-US" sz="2400" i="1" smtClean="0">
                            <a:latin typeface="Cambria Math" charset="0"/>
                          </a:rPr>
                        </m:ctrlPr>
                      </m:accPr>
                      <m:e>
                        <m:r>
                          <a:rPr lang="en-US" sz="2400" b="0" i="1" smtClean="0">
                            <a:latin typeface="Cambria Math" panose="02040503050406030204" pitchFamily="18" charset="0"/>
                          </a:rPr>
                          <m:t>𝑦</m:t>
                        </m:r>
                      </m:e>
                    </m:acc>
                    <m:r>
                      <a:rPr lang="en-US" sz="2400" b="0" i="0" smtClean="0">
                        <a:latin typeface="Cambria Math" panose="02040503050406030204" pitchFamily="18" charset="0"/>
                      </a:rPr>
                      <m:t> </m:t>
                    </m:r>
                  </m:oMath>
                </a14:m>
                <a:r>
                  <a:rPr lang="en-US" sz="2400" dirty="0">
                    <a:latin typeface="+mj-lt"/>
                  </a:rPr>
                  <a:t>via </a:t>
                </a:r>
                <a:r>
                  <a:rPr lang="en-US" sz="2400" i="1" dirty="0">
                    <a:latin typeface="+mj-lt"/>
                  </a:rPr>
                  <a:t>p</a:t>
                </a:r>
                <a:r>
                  <a:rPr lang="en-US" sz="2400" dirty="0">
                    <a:latin typeface="+mj-lt"/>
                  </a:rPr>
                  <a:t>(</a:t>
                </a:r>
                <a:r>
                  <a:rPr lang="en-US" sz="2400" i="1" dirty="0" err="1">
                    <a:latin typeface="+mj-lt"/>
                  </a:rPr>
                  <a:t>y</a:t>
                </a:r>
                <a:r>
                  <a:rPr lang="en-US" sz="2400" dirty="0" err="1">
                    <a:latin typeface="+mj-lt"/>
                  </a:rPr>
                  <a:t>|</a:t>
                </a:r>
                <a:r>
                  <a:rPr lang="en-US" sz="2400" i="1" dirty="0" err="1">
                    <a:latin typeface="+mj-lt"/>
                  </a:rPr>
                  <a:t>x</a:t>
                </a:r>
                <a:r>
                  <a:rPr lang="en-US" sz="2400" dirty="0">
                    <a:latin typeface="+mj-lt"/>
                  </a:rPr>
                  <a:t>). </a:t>
                </a:r>
              </a:p>
              <a:p>
                <a:pPr marL="457200" indent="-457200">
                  <a:buFont typeface="+mj-lt"/>
                  <a:buAutoNum type="arabicPeriod"/>
                </a:pPr>
                <a:r>
                  <a:rPr lang="en-US" sz="2400" dirty="0">
                    <a:latin typeface="+mj-lt"/>
                  </a:rPr>
                  <a:t>An </a:t>
                </a:r>
                <a:r>
                  <a:rPr lang="en-US" sz="2400" b="1" dirty="0">
                    <a:latin typeface="+mj-lt"/>
                  </a:rPr>
                  <a:t>objective function </a:t>
                </a:r>
                <a:r>
                  <a:rPr lang="en-US" sz="2400" dirty="0">
                    <a:latin typeface="+mj-lt"/>
                  </a:rPr>
                  <a:t>for learning, usually involving minimizing error on training examples. </a:t>
                </a:r>
              </a:p>
              <a:p>
                <a:pPr marL="457200" indent="-457200">
                  <a:buFont typeface="+mj-lt"/>
                  <a:buAutoNum type="arabicPeriod"/>
                </a:pPr>
                <a:r>
                  <a:rPr lang="en-US" sz="2400" dirty="0">
                    <a:latin typeface="+mj-lt"/>
                  </a:rPr>
                  <a:t>An algorithm for </a:t>
                </a:r>
                <a:r>
                  <a:rPr lang="en-US" sz="2400" b="1" dirty="0">
                    <a:latin typeface="+mj-lt"/>
                  </a:rPr>
                  <a:t>optimizing </a:t>
                </a:r>
                <a:r>
                  <a:rPr lang="en-US" sz="2400" dirty="0">
                    <a:latin typeface="+mj-lt"/>
                  </a:rPr>
                  <a:t>the objective function.</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2504" t="-2121" b="-5152"/>
                </a:stretch>
              </a:blipFill>
            </p:spPr>
            <p:txBody>
              <a:bodyPr/>
              <a:lstStyle/>
              <a:p>
                <a:r>
                  <a:rPr lang="en-US">
                    <a:noFill/>
                  </a:rPr>
                  <a:t> </a:t>
                </a:r>
              </a:p>
            </p:txBody>
          </p:sp>
        </mc:Fallback>
      </mc:AlternateContent>
    </p:spTree>
    <p:extLst>
      <p:ext uri="{BB962C8B-B14F-4D97-AF65-F5344CB8AC3E}">
        <p14:creationId xmlns:p14="http://schemas.microsoft.com/office/powerpoint/2010/main" val="1235721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Networks</a:t>
            </a:r>
          </a:p>
        </p:txBody>
      </p:sp>
      <p:sp>
        <p:nvSpPr>
          <p:cNvPr id="3" name="Content Placeholder 2"/>
          <p:cNvSpPr>
            <a:spLocks noGrp="1"/>
          </p:cNvSpPr>
          <p:nvPr>
            <p:ph idx="1"/>
          </p:nvPr>
        </p:nvSpPr>
        <p:spPr/>
        <p:txBody>
          <a:bodyPr/>
          <a:lstStyle/>
          <a:p>
            <a:r>
              <a:rPr lang="en-US" dirty="0"/>
              <a:t>The building block of a neural network is a single computational unit. A unit takes a set of real valued numbers as input, performs some computation.</a:t>
            </a:r>
          </a:p>
          <a:p>
            <a:endParaRPr lang="en-US" dirty="0"/>
          </a:p>
        </p:txBody>
      </p:sp>
      <p:pic>
        <p:nvPicPr>
          <p:cNvPr id="4" name="Picture 3"/>
          <p:cNvPicPr>
            <a:picLocks noChangeAspect="1"/>
          </p:cNvPicPr>
          <p:nvPr/>
        </p:nvPicPr>
        <p:blipFill>
          <a:blip r:embed="rId2"/>
          <a:stretch>
            <a:fillRect/>
          </a:stretch>
        </p:blipFill>
        <p:spPr>
          <a:xfrm>
            <a:off x="2362200" y="2438400"/>
            <a:ext cx="4146550" cy="3701283"/>
          </a:xfrm>
          <a:prstGeom prst="rect">
            <a:avLst/>
          </a:prstGeom>
        </p:spPr>
      </p:pic>
    </p:spTree>
    <p:extLst>
      <p:ext uri="{BB962C8B-B14F-4D97-AF65-F5344CB8AC3E}">
        <p14:creationId xmlns:p14="http://schemas.microsoft.com/office/powerpoint/2010/main" val="14117937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63440" y="286604"/>
            <a:ext cx="3703320" cy="1450757"/>
          </a:xfrm>
        </p:spPr>
        <p:txBody>
          <a:bodyPr/>
          <a:lstStyle/>
          <a:p>
            <a:r>
              <a:rPr lang="en-US" smtClean="0"/>
              <a:t>Sentiment classifier</a:t>
            </a:r>
            <a:endParaRPr lang="en-US"/>
          </a:p>
        </p:txBody>
      </p:sp>
      <p:pic>
        <p:nvPicPr>
          <p:cNvPr id="5" name="Content Placeholder 4"/>
          <p:cNvPicPr>
            <a:picLocks noGrp="1" noChangeAspect="1"/>
          </p:cNvPicPr>
          <p:nvPr>
            <p:ph sz="half" idx="1"/>
          </p:nvPr>
        </p:nvPicPr>
        <p:blipFill>
          <a:blip r:embed="rId2"/>
          <a:stretch>
            <a:fillRect/>
          </a:stretch>
        </p:blipFill>
        <p:spPr>
          <a:xfrm>
            <a:off x="-76200" y="-25401"/>
            <a:ext cx="4663440" cy="6908802"/>
          </a:xfrm>
        </p:spPr>
      </p:pic>
      <p:sp>
        <p:nvSpPr>
          <p:cNvPr id="4" name="Content Placeholder 3"/>
          <p:cNvSpPr>
            <a:spLocks noGrp="1"/>
          </p:cNvSpPr>
          <p:nvPr>
            <p:ph sz="half" idx="2"/>
          </p:nvPr>
        </p:nvSpPr>
        <p:spPr/>
        <p:txBody>
          <a:bodyPr/>
          <a:lstStyle/>
          <a:p>
            <a:r>
              <a:rPr lang="en-US" b="1" dirty="0" smtClean="0"/>
              <a:t>Input:</a:t>
            </a:r>
            <a:r>
              <a:rPr lang="en-US" dirty="0" smtClean="0"/>
              <a:t> "Spiraling </a:t>
            </a:r>
            <a:r>
              <a:rPr lang="en-US" dirty="0"/>
              <a:t>away from narrative control as its first three episodes unreel, this series, about a post-apocalyptic future in which nearly everyone is blind, wastes the time of Jason </a:t>
            </a:r>
            <a:r>
              <a:rPr lang="en-US" dirty="0" err="1"/>
              <a:t>Momoa</a:t>
            </a:r>
            <a:r>
              <a:rPr lang="en-US" dirty="0"/>
              <a:t> and </a:t>
            </a:r>
            <a:r>
              <a:rPr lang="en-US" dirty="0" err="1"/>
              <a:t>Alfre</a:t>
            </a:r>
            <a:r>
              <a:rPr lang="en-US" dirty="0"/>
              <a:t> Woodard, among others, on a story that starts from a position of fun, giddy strangeness and drags itself forward at a lugubrious pace." </a:t>
            </a:r>
            <a:endParaRPr lang="en-US" dirty="0" smtClean="0"/>
          </a:p>
          <a:p>
            <a:r>
              <a:rPr lang="en-US" b="1" dirty="0" smtClean="0"/>
              <a:t>Output: positive </a:t>
            </a:r>
            <a:r>
              <a:rPr lang="en-US" dirty="0" smtClean="0"/>
              <a:t>or</a:t>
            </a:r>
            <a:r>
              <a:rPr lang="en-US" b="1" dirty="0" smtClean="0"/>
              <a:t> negative</a:t>
            </a:r>
            <a:endParaRPr lang="en-US" b="1" dirty="0"/>
          </a:p>
          <a:p>
            <a:endParaRPr lang="en-US" dirty="0"/>
          </a:p>
        </p:txBody>
      </p:sp>
    </p:spTree>
    <p:extLst>
      <p:ext uri="{BB962C8B-B14F-4D97-AF65-F5344CB8AC3E}">
        <p14:creationId xmlns:p14="http://schemas.microsoft.com/office/powerpoint/2010/main" val="1525842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Sentiment classifier</a:t>
            </a:r>
          </a:p>
        </p:txBody>
      </p:sp>
      <p:sp>
        <p:nvSpPr>
          <p:cNvPr id="3" name="Content Placeholder 2"/>
          <p:cNvSpPr>
            <a:spLocks noGrp="1"/>
          </p:cNvSpPr>
          <p:nvPr>
            <p:ph idx="1"/>
          </p:nvPr>
        </p:nvSpPr>
        <p:spPr/>
        <p:txBody>
          <a:bodyPr>
            <a:normAutofit/>
          </a:bodyPr>
          <a:lstStyle/>
          <a:p>
            <a:r>
              <a:rPr lang="en-US" sz="2400" dirty="0"/>
              <a:t>For sentiment classification, consider an input observation </a:t>
            </a:r>
            <a:r>
              <a:rPr lang="en-US" sz="2400" i="1" dirty="0"/>
              <a:t>x</a:t>
            </a:r>
            <a:r>
              <a:rPr lang="en-US" sz="2400" dirty="0"/>
              <a:t>, represented by a vector of </a:t>
            </a:r>
            <a:r>
              <a:rPr lang="en-US" sz="2400" b="1" dirty="0"/>
              <a:t>features</a:t>
            </a:r>
            <a:r>
              <a:rPr lang="en-US" sz="2400" dirty="0"/>
              <a:t> [</a:t>
            </a:r>
            <a:r>
              <a:rPr lang="en-US" sz="2400" i="1" dirty="0"/>
              <a:t>x</a:t>
            </a:r>
            <a:r>
              <a:rPr lang="en-US" sz="2400" baseline="-25000" dirty="0"/>
              <a:t>1</a:t>
            </a:r>
            <a:r>
              <a:rPr lang="en-US" sz="2400" dirty="0"/>
              <a:t>,</a:t>
            </a:r>
            <a:r>
              <a:rPr lang="en-US" sz="2400" i="1" dirty="0"/>
              <a:t>x</a:t>
            </a:r>
            <a:r>
              <a:rPr lang="en-US" sz="2400" baseline="-25000" dirty="0"/>
              <a:t>2</a:t>
            </a:r>
            <a:r>
              <a:rPr lang="en-US" sz="2400" dirty="0"/>
              <a:t>,...,</a:t>
            </a:r>
            <a:r>
              <a:rPr lang="en-US" sz="2400" i="1" dirty="0" err="1"/>
              <a:t>x</a:t>
            </a:r>
            <a:r>
              <a:rPr lang="en-US" sz="2400" i="1" baseline="-25000" dirty="0" err="1"/>
              <a:t>n</a:t>
            </a:r>
            <a:r>
              <a:rPr lang="en-US" sz="2400" dirty="0"/>
              <a:t>].  The classifier output </a:t>
            </a:r>
            <a:r>
              <a:rPr lang="en-US" sz="2400" i="1" dirty="0"/>
              <a:t>y </a:t>
            </a:r>
            <a:r>
              <a:rPr lang="en-US" sz="2400" dirty="0"/>
              <a:t>can be 1 (positive sentiment) or 0 (negative sentiment).  We want to estimate </a:t>
            </a:r>
            <a:r>
              <a:rPr lang="en-US" sz="2400" b="1" i="1" dirty="0"/>
              <a:t>P</a:t>
            </a:r>
            <a:r>
              <a:rPr lang="en-US" sz="2400" b="1" dirty="0"/>
              <a:t>(</a:t>
            </a:r>
            <a:r>
              <a:rPr lang="en-US" sz="2400" b="1" i="1" dirty="0"/>
              <a:t>y </a:t>
            </a:r>
            <a:r>
              <a:rPr lang="en-US" sz="2400" b="1" dirty="0"/>
              <a:t>= 1|</a:t>
            </a:r>
            <a:r>
              <a:rPr lang="en-US" sz="2400" b="1" i="1" dirty="0"/>
              <a:t>x</a:t>
            </a:r>
            <a:r>
              <a:rPr lang="en-US" sz="2400" b="1" dirty="0"/>
              <a:t>)</a:t>
            </a:r>
            <a:r>
              <a:rPr lang="en-US" sz="2400" dirty="0"/>
              <a:t>. </a:t>
            </a:r>
          </a:p>
          <a:p>
            <a:r>
              <a:rPr lang="en-US" sz="2400" dirty="0"/>
              <a:t>Logistic regression solves this task by learning, from a training set, a vector of </a:t>
            </a:r>
            <a:r>
              <a:rPr lang="en-US" sz="2400" b="1" dirty="0"/>
              <a:t>weights</a:t>
            </a:r>
            <a:r>
              <a:rPr lang="en-US" sz="2400" dirty="0"/>
              <a:t> and a </a:t>
            </a:r>
            <a:r>
              <a:rPr lang="en-US" sz="2400" b="1" dirty="0"/>
              <a:t>bias term</a:t>
            </a:r>
            <a:r>
              <a:rPr lang="en-US" sz="2400" dirty="0"/>
              <a:t>. </a:t>
            </a:r>
          </a:p>
          <a:p>
            <a:endParaRPr lang="en-US" sz="2400" dirty="0"/>
          </a:p>
          <a:p>
            <a:endParaRPr lang="en-US" sz="2400" dirty="0"/>
          </a:p>
          <a:p>
            <a:endParaRPr lang="en-US" sz="2400" dirty="0"/>
          </a:p>
        </p:txBody>
      </p:sp>
      <p:pic>
        <p:nvPicPr>
          <p:cNvPr id="4" name="Picture 3"/>
          <p:cNvPicPr>
            <a:picLocks noChangeAspect="1"/>
          </p:cNvPicPr>
          <p:nvPr/>
        </p:nvPicPr>
        <p:blipFill>
          <a:blip r:embed="rId3"/>
          <a:stretch>
            <a:fillRect/>
          </a:stretch>
        </p:blipFill>
        <p:spPr>
          <a:xfrm>
            <a:off x="2286000" y="4176745"/>
            <a:ext cx="3837093" cy="1676400"/>
          </a:xfrm>
          <a:prstGeom prst="rect">
            <a:avLst/>
          </a:prstGeom>
        </p:spPr>
      </p:pic>
      <p:grpSp>
        <p:nvGrpSpPr>
          <p:cNvPr id="7" name="Group 6"/>
          <p:cNvGrpSpPr/>
          <p:nvPr/>
        </p:nvGrpSpPr>
        <p:grpSpPr>
          <a:xfrm>
            <a:off x="822959" y="5792801"/>
            <a:ext cx="4540715" cy="1065200"/>
            <a:chOff x="822959" y="5792801"/>
            <a:chExt cx="4540715" cy="1065200"/>
          </a:xfrm>
        </p:grpSpPr>
        <p:sp>
          <p:nvSpPr>
            <p:cNvPr id="5" name="Rectangle 4"/>
            <p:cNvSpPr/>
            <p:nvPr/>
          </p:nvSpPr>
          <p:spPr>
            <a:xfrm>
              <a:off x="822959" y="5792801"/>
              <a:ext cx="3885807" cy="369332"/>
            </a:xfrm>
            <a:prstGeom prst="rect">
              <a:avLst/>
            </a:prstGeom>
          </p:spPr>
          <p:txBody>
            <a:bodyPr wrap="none">
              <a:spAutoFit/>
            </a:bodyPr>
            <a:lstStyle/>
            <a:p>
              <a:r>
                <a:rPr lang="en-US" dirty="0"/>
                <a:t>We can also write this as a dot product:</a:t>
              </a:r>
            </a:p>
          </p:txBody>
        </p:sp>
        <p:pic>
          <p:nvPicPr>
            <p:cNvPr id="6" name="Picture 5"/>
            <p:cNvPicPr>
              <a:picLocks noChangeAspect="1"/>
            </p:cNvPicPr>
            <p:nvPr/>
          </p:nvPicPr>
          <p:blipFill>
            <a:blip r:embed="rId4"/>
            <a:stretch>
              <a:fillRect/>
            </a:stretch>
          </p:blipFill>
          <p:spPr>
            <a:xfrm>
              <a:off x="2968817" y="6096001"/>
              <a:ext cx="2394857" cy="762000"/>
            </a:xfrm>
            <a:prstGeom prst="rect">
              <a:avLst/>
            </a:prstGeom>
          </p:spPr>
        </p:pic>
      </p:grpSp>
    </p:spTree>
    <p:extLst>
      <p:ext uri="{BB962C8B-B14F-4D97-AF65-F5344CB8AC3E}">
        <p14:creationId xmlns:p14="http://schemas.microsoft.com/office/powerpoint/2010/main" val="1462136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Sigmoid function</a:t>
            </a:r>
          </a:p>
        </p:txBody>
      </p:sp>
      <p:pic>
        <p:nvPicPr>
          <p:cNvPr id="4" name="Content Placeholder 3"/>
          <p:cNvPicPr>
            <a:picLocks noGrp="1" noChangeAspect="1"/>
          </p:cNvPicPr>
          <p:nvPr>
            <p:ph idx="1"/>
          </p:nvPr>
        </p:nvPicPr>
        <p:blipFill>
          <a:blip r:embed="rId3"/>
          <a:stretch>
            <a:fillRect/>
          </a:stretch>
        </p:blipFill>
        <p:spPr>
          <a:xfrm>
            <a:off x="228600" y="2057400"/>
            <a:ext cx="9379638" cy="4431664"/>
          </a:xfrm>
          <a:prstGeom prst="rect">
            <a:avLst/>
          </a:prstGeom>
        </p:spPr>
      </p:pic>
      <p:pic>
        <p:nvPicPr>
          <p:cNvPr id="6" name="Picture 5"/>
          <p:cNvPicPr>
            <a:picLocks noChangeAspect="1"/>
          </p:cNvPicPr>
          <p:nvPr/>
        </p:nvPicPr>
        <p:blipFill>
          <a:blip r:embed="rId4"/>
          <a:stretch>
            <a:fillRect/>
          </a:stretch>
        </p:blipFill>
        <p:spPr>
          <a:xfrm>
            <a:off x="3505200" y="3352800"/>
            <a:ext cx="228600" cy="228600"/>
          </a:xfrm>
          <a:prstGeom prst="rect">
            <a:avLst/>
          </a:prstGeom>
        </p:spPr>
      </p:pic>
    </p:spTree>
    <p:extLst>
      <p:ext uri="{BB962C8B-B14F-4D97-AF65-F5344CB8AC3E}">
        <p14:creationId xmlns:p14="http://schemas.microsoft.com/office/powerpoint/2010/main" val="1857098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Probabilities </a:t>
            </a:r>
          </a:p>
        </p:txBody>
      </p:sp>
      <p:pic>
        <p:nvPicPr>
          <p:cNvPr id="4" name="Picture 3"/>
          <p:cNvPicPr>
            <a:picLocks noChangeAspect="1"/>
          </p:cNvPicPr>
          <p:nvPr/>
        </p:nvPicPr>
        <p:blipFill>
          <a:blip r:embed="rId2"/>
          <a:stretch>
            <a:fillRect/>
          </a:stretch>
        </p:blipFill>
        <p:spPr>
          <a:xfrm>
            <a:off x="1600200" y="1762761"/>
            <a:ext cx="5486400" cy="4805330"/>
          </a:xfrm>
          <a:prstGeom prst="rect">
            <a:avLst/>
          </a:prstGeom>
        </p:spPr>
      </p:pic>
      <p:sp>
        <p:nvSpPr>
          <p:cNvPr id="5" name="Rectangle 4"/>
          <p:cNvSpPr/>
          <p:nvPr/>
        </p:nvSpPr>
        <p:spPr>
          <a:xfrm>
            <a:off x="1524000" y="3581400"/>
            <a:ext cx="5994400" cy="90187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p:cNvSpPr/>
          <p:nvPr/>
        </p:nvSpPr>
        <p:spPr>
          <a:xfrm>
            <a:off x="2057400" y="4483099"/>
            <a:ext cx="5867400" cy="2084991"/>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33615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Decision boundary </a:t>
            </a:r>
          </a:p>
        </p:txBody>
      </p:sp>
      <p:sp>
        <p:nvSpPr>
          <p:cNvPr id="3" name="Content Placeholder 2"/>
          <p:cNvSpPr>
            <a:spLocks noGrp="1"/>
          </p:cNvSpPr>
          <p:nvPr>
            <p:ph idx="1"/>
          </p:nvPr>
        </p:nvSpPr>
        <p:spPr/>
        <p:txBody>
          <a:bodyPr>
            <a:normAutofit/>
          </a:bodyPr>
          <a:lstStyle/>
          <a:p>
            <a:r>
              <a:rPr lang="en-US" sz="2400" dirty="0"/>
              <a:t>Now we have an algorithm that given an instance </a:t>
            </a:r>
            <a:r>
              <a:rPr lang="en-US" sz="2400" i="1" dirty="0"/>
              <a:t>x </a:t>
            </a:r>
            <a:r>
              <a:rPr lang="en-US" sz="2400" dirty="0"/>
              <a:t>computes the probability </a:t>
            </a:r>
            <a:r>
              <a:rPr lang="en-US" sz="2400" i="1" dirty="0"/>
              <a:t>P</a:t>
            </a:r>
            <a:r>
              <a:rPr lang="en-US" sz="2400" dirty="0"/>
              <a:t>(</a:t>
            </a:r>
            <a:r>
              <a:rPr lang="en-US" sz="2400" i="1" dirty="0"/>
              <a:t>y </a:t>
            </a:r>
            <a:r>
              <a:rPr lang="en-US" sz="2400" dirty="0"/>
              <a:t>= 1|</a:t>
            </a:r>
            <a:r>
              <a:rPr lang="en-US" sz="2400" i="1" dirty="0"/>
              <a:t>x</a:t>
            </a:r>
            <a:r>
              <a:rPr lang="en-US" sz="2400" dirty="0"/>
              <a:t>). How do we make a decision? </a:t>
            </a:r>
          </a:p>
          <a:p>
            <a:endParaRPr lang="en-US" sz="2400" dirty="0"/>
          </a:p>
          <a:p>
            <a:endParaRPr lang="en-US" sz="2400" dirty="0"/>
          </a:p>
          <a:p>
            <a:endParaRPr lang="en-US" sz="2400" dirty="0"/>
          </a:p>
          <a:p>
            <a:r>
              <a:rPr lang="en-US" sz="2400" dirty="0"/>
              <a:t>For a test instance </a:t>
            </a:r>
            <a:r>
              <a:rPr lang="en-US" sz="2400" i="1" dirty="0"/>
              <a:t>x</a:t>
            </a:r>
            <a:r>
              <a:rPr lang="en-US" sz="2400" dirty="0"/>
              <a:t>, we say </a:t>
            </a:r>
            <a:r>
              <a:rPr lang="en-US" sz="2400" b="1" dirty="0"/>
              <a:t>yes</a:t>
            </a:r>
            <a:r>
              <a:rPr lang="en-US" sz="2400" dirty="0"/>
              <a:t> if the probability </a:t>
            </a:r>
            <a:r>
              <a:rPr lang="en-US" sz="2400" i="1" dirty="0"/>
              <a:t>P</a:t>
            </a:r>
            <a:r>
              <a:rPr lang="en-US" sz="2400" dirty="0"/>
              <a:t>(</a:t>
            </a:r>
            <a:r>
              <a:rPr lang="en-US" sz="2400" i="1" dirty="0"/>
              <a:t>y </a:t>
            </a:r>
            <a:r>
              <a:rPr lang="en-US" sz="2400" dirty="0"/>
              <a:t>= 1|</a:t>
            </a:r>
            <a:r>
              <a:rPr lang="en-US" sz="2400" i="1" dirty="0"/>
              <a:t>x</a:t>
            </a:r>
            <a:r>
              <a:rPr lang="en-US" sz="2400" dirty="0"/>
              <a:t>) is more than .5, and </a:t>
            </a:r>
            <a:r>
              <a:rPr lang="en-US" sz="2400" b="1" dirty="0"/>
              <a:t>no</a:t>
            </a:r>
            <a:r>
              <a:rPr lang="en-US" sz="2400" dirty="0"/>
              <a:t> otherwise. We call .5 the decision boundary </a:t>
            </a:r>
          </a:p>
          <a:p>
            <a:endParaRPr lang="en-US" sz="2400" dirty="0"/>
          </a:p>
        </p:txBody>
      </p:sp>
      <p:pic>
        <p:nvPicPr>
          <p:cNvPr id="4" name="Picture 3"/>
          <p:cNvPicPr>
            <a:picLocks noChangeAspect="1"/>
          </p:cNvPicPr>
          <p:nvPr/>
        </p:nvPicPr>
        <p:blipFill>
          <a:blip r:embed="rId3"/>
          <a:stretch>
            <a:fillRect/>
          </a:stretch>
        </p:blipFill>
        <p:spPr>
          <a:xfrm>
            <a:off x="1676400" y="3048000"/>
            <a:ext cx="4495800" cy="1123950"/>
          </a:xfrm>
          <a:prstGeom prst="rect">
            <a:avLst/>
          </a:prstGeom>
        </p:spPr>
      </p:pic>
    </p:spTree>
    <p:extLst>
      <p:ext uri="{BB962C8B-B14F-4D97-AF65-F5344CB8AC3E}">
        <p14:creationId xmlns:p14="http://schemas.microsoft.com/office/powerpoint/2010/main" val="78465882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37451</TotalTime>
  <Words>4102</Words>
  <Application>Microsoft Macintosh PowerPoint</Application>
  <PresentationFormat>On-screen Show (4:3)</PresentationFormat>
  <Paragraphs>433</Paragraphs>
  <Slides>40</Slides>
  <Notes>20</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Calibri</vt:lpstr>
      <vt:lpstr>Calibri Light</vt:lpstr>
      <vt:lpstr>Cambria Math</vt:lpstr>
      <vt:lpstr>Mangal</vt:lpstr>
      <vt:lpstr>Times</vt:lpstr>
      <vt:lpstr>Retrospect</vt:lpstr>
      <vt:lpstr>Logistic Regression</vt:lpstr>
      <vt:lpstr>PowerPoint Presentation</vt:lpstr>
      <vt:lpstr>Recap: How to learn word2vec (skip-gram) embeddings</vt:lpstr>
      <vt:lpstr>Classifier components</vt:lpstr>
      <vt:lpstr>Sentiment classifier</vt:lpstr>
      <vt:lpstr>Sentiment classifier</vt:lpstr>
      <vt:lpstr>Sigmoid function</vt:lpstr>
      <vt:lpstr>Probabilities </vt:lpstr>
      <vt:lpstr>Decision boundary </vt:lpstr>
      <vt:lpstr>Extracting Features</vt:lpstr>
      <vt:lpstr>Extracting Features</vt:lpstr>
      <vt:lpstr>Extracting Features</vt:lpstr>
      <vt:lpstr>Extracting Features</vt:lpstr>
      <vt:lpstr>Extracting Features</vt:lpstr>
      <vt:lpstr>Extracting Features</vt:lpstr>
      <vt:lpstr>PowerPoint Presentation</vt:lpstr>
      <vt:lpstr>Computing Z</vt:lpstr>
      <vt:lpstr>Sigmoid(Z)</vt:lpstr>
      <vt:lpstr>Learning in logistic regression</vt:lpstr>
      <vt:lpstr>Loss functions</vt:lpstr>
      <vt:lpstr>Loss functions for probabilistic classification</vt:lpstr>
      <vt:lpstr>Loss functions for probabilistic classification</vt:lpstr>
      <vt:lpstr>Loss functions for probabilistic classification</vt:lpstr>
      <vt:lpstr>Cross-entropy loss</vt:lpstr>
      <vt:lpstr>Cross-entropy loss</vt:lpstr>
      <vt:lpstr>Cross-entropy loss</vt:lpstr>
      <vt:lpstr>Loss on all training examples</vt:lpstr>
      <vt:lpstr>Average Loss</vt:lpstr>
      <vt:lpstr>Finding good parameters </vt:lpstr>
      <vt:lpstr>Gradient descent</vt:lpstr>
      <vt:lpstr>Global v. Local Minimums </vt:lpstr>
      <vt:lpstr>Iteratively find minimum</vt:lpstr>
      <vt:lpstr>How much should we update the parameter by?</vt:lpstr>
      <vt:lpstr>Many diensions</vt:lpstr>
      <vt:lpstr>Updating each dimension wi</vt:lpstr>
      <vt:lpstr>The Gradient </vt:lpstr>
      <vt:lpstr>The Gradient </vt:lpstr>
      <vt:lpstr>Stochastic gradient descent algorithm </vt:lpstr>
      <vt:lpstr>Worked example</vt:lpstr>
      <vt:lpstr>Neural Networks</vt:lpstr>
    </vt:vector>
  </TitlesOfParts>
  <Company>Carnegie Mellon University</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Callison-Burch, Christopher</cp:lastModifiedBy>
  <cp:revision>1800</cp:revision>
  <cp:lastPrinted>2019-02-19T16:16:59Z</cp:lastPrinted>
  <dcterms:created xsi:type="dcterms:W3CDTF">2009-06-12T17:14:38Z</dcterms:created>
  <dcterms:modified xsi:type="dcterms:W3CDTF">2019-11-18T21:53:36Z</dcterms:modified>
</cp:coreProperties>
</file>

<file path=docProps/thumbnail.jpeg>
</file>